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6" r:id="rId5"/>
  </p:sldIdLst>
  <p:sldSz cx="12192000" cy="6858000"/>
  <p:notesSz cx="6858000" cy="9144000"/>
  <p:defaultTextStyle>
    <a:defPPr>
      <a:defRPr lang="hu-H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C183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18" autoAdjust="0"/>
    <p:restoredTop sz="94660"/>
  </p:normalViewPr>
  <p:slideViewPr>
    <p:cSldViewPr snapToGrid="0">
      <p:cViewPr varScale="1">
        <p:scale>
          <a:sx n="69" d="100"/>
          <a:sy n="69" d="100"/>
        </p:scale>
        <p:origin x="24" y="2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presProps" Target="presProps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1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solidFill>
          <a:srgbClr val="0C183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A blue and white lines on a dark background&#10;&#10;AI-generated content may be incorrect.">
            <a:extLst>
              <a:ext uri="{FF2B5EF4-FFF2-40B4-BE49-F238E27FC236}">
                <a16:creationId xmlns:a16="http://schemas.microsoft.com/office/drawing/2014/main" id="{3EB98AB0-4D23-792F-39F0-8204C9B1B69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3857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B72AAE4-EEDD-D8D4-2744-0501D3AEF5D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815110"/>
            <a:ext cx="9144000" cy="2387600"/>
          </a:xfrm>
        </p:spPr>
        <p:txBody>
          <a:bodyPr anchor="b"/>
          <a:lstStyle>
            <a:lvl1pPr algn="ctr">
              <a:defRPr sz="6000" cap="all" baseline="0"/>
            </a:lvl1pPr>
          </a:lstStyle>
          <a:p>
            <a:r>
              <a:rPr lang="en-US" dirty="0"/>
              <a:t>Click to edit Master title style</a:t>
            </a:r>
            <a:endParaRPr lang="hu-HU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B916689-1BAB-9EB8-DD1F-82FCC7FA49B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247322"/>
            <a:ext cx="9144000" cy="1010478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accent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  <a:endParaRPr lang="hu-HU" dirty="0"/>
          </a:p>
        </p:txBody>
      </p:sp>
      <p:pic>
        <p:nvPicPr>
          <p:cNvPr id="10" name="Picture 9" descr="A black and white logo&#10;&#10;AI-generated content may be incorrect.">
            <a:extLst>
              <a:ext uri="{FF2B5EF4-FFF2-40B4-BE49-F238E27FC236}">
                <a16:creationId xmlns:a16="http://schemas.microsoft.com/office/drawing/2014/main" id="{513DE8BD-7582-D675-F8FE-00220DE0BF35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415" y="6174364"/>
            <a:ext cx="2210003" cy="4157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924032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E7C919-8ED1-F61B-450F-E84331378C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928254"/>
            <a:ext cx="3932237" cy="1129145"/>
          </a:xfrm>
        </p:spPr>
        <p:txBody>
          <a:bodyPr anchor="b"/>
          <a:lstStyle>
            <a:lvl1pPr>
              <a:defRPr sz="32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hu-HU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AB9FA7E-72EA-2C9C-1AB5-CCD8FFBDA89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endParaRPr lang="hu-HU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EE8BAAB-E49E-BEF5-2218-916C5A590DB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285750" indent="-285750">
              <a:buFontTx/>
              <a:buBlip>
                <a:blip r:embed="rId2"/>
              </a:buBlip>
              <a:defRPr sz="1600"/>
            </a:lvl1pPr>
            <a:lvl2pPr marL="742950" indent="-285750">
              <a:buFontTx/>
              <a:buBlip>
                <a:blip r:embed="rId2"/>
              </a:buBlip>
              <a:defRPr sz="1400"/>
            </a:lvl2pPr>
            <a:lvl3pPr marL="1085850" indent="-171450">
              <a:buFontTx/>
              <a:buBlip>
                <a:blip r:embed="rId2"/>
              </a:buBlip>
              <a:defRPr sz="1200"/>
            </a:lvl3pPr>
            <a:lvl4pPr marL="1543050" indent="-171450">
              <a:buFontTx/>
              <a:buBlip>
                <a:blip r:embed="rId2"/>
              </a:buBlip>
              <a:defRPr sz="1000"/>
            </a:lvl4pPr>
            <a:lvl5pPr marL="2000250" indent="-171450">
              <a:buFontTx/>
              <a:buBlip>
                <a:blip r:embed="rId2"/>
              </a:buBlip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hu-HU" dirty="0"/>
          </a:p>
        </p:txBody>
      </p:sp>
      <p:pic>
        <p:nvPicPr>
          <p:cNvPr id="8" name="Picture 7" descr="A black and white logo&#10;&#10;AI-generated content may be incorrect.">
            <a:extLst>
              <a:ext uri="{FF2B5EF4-FFF2-40B4-BE49-F238E27FC236}">
                <a16:creationId xmlns:a16="http://schemas.microsoft.com/office/drawing/2014/main" id="{FBC3D163-370F-3E9B-CDAE-20F37C7D4EE6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415" y="6174364"/>
            <a:ext cx="2210003" cy="4157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61479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024310-FE10-FC0A-1A51-BFEE45342C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199"/>
            <a:ext cx="10512424" cy="105294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dirty="0"/>
              <a:t>Click to edit Master title style</a:t>
            </a:r>
            <a:endParaRPr lang="hu-HU" dirty="0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2BF6E2D-D316-A105-B955-8BC5823B861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1697182"/>
            <a:ext cx="6172200" cy="416386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u-HU"/>
          </a:p>
        </p:txBody>
      </p:sp>
      <p:pic>
        <p:nvPicPr>
          <p:cNvPr id="8" name="Picture 7" descr="A black and white logo&#10;&#10;AI-generated content may be incorrect.">
            <a:extLst>
              <a:ext uri="{FF2B5EF4-FFF2-40B4-BE49-F238E27FC236}">
                <a16:creationId xmlns:a16="http://schemas.microsoft.com/office/drawing/2014/main" id="{2DC0A050-97D1-AEA6-3D35-07532B74396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415" y="6174364"/>
            <a:ext cx="2210003" cy="415743"/>
          </a:xfrm>
          <a:prstGeom prst="rect">
            <a:avLst/>
          </a:prstGeom>
        </p:spPr>
      </p:pic>
      <p:sp>
        <p:nvSpPr>
          <p:cNvPr id="9" name="Text Placeholder 3">
            <a:extLst>
              <a:ext uri="{FF2B5EF4-FFF2-40B4-BE49-F238E27FC236}">
                <a16:creationId xmlns:a16="http://schemas.microsoft.com/office/drawing/2014/main" id="{D79ED30B-237D-DA74-E06F-0C01290BC92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1705120"/>
            <a:ext cx="3932237" cy="4163868"/>
          </a:xfrm>
        </p:spPr>
        <p:txBody>
          <a:bodyPr/>
          <a:lstStyle>
            <a:lvl1pPr marL="285750" indent="-285750">
              <a:buFontTx/>
              <a:buBlip>
                <a:blip r:embed="rId3"/>
              </a:buBlip>
              <a:defRPr sz="1600"/>
            </a:lvl1pPr>
            <a:lvl2pPr marL="742950" indent="-285750">
              <a:buFontTx/>
              <a:buBlip>
                <a:blip r:embed="rId3"/>
              </a:buBlip>
              <a:defRPr sz="1400"/>
            </a:lvl2pPr>
            <a:lvl3pPr marL="1085850" indent="-171450">
              <a:buFontTx/>
              <a:buBlip>
                <a:blip r:embed="rId3"/>
              </a:buBlip>
              <a:defRPr sz="1200"/>
            </a:lvl3pPr>
            <a:lvl4pPr marL="1543050" indent="-171450">
              <a:buFontTx/>
              <a:buBlip>
                <a:blip r:embed="rId3"/>
              </a:buBlip>
              <a:defRPr sz="1000"/>
            </a:lvl4pPr>
            <a:lvl5pPr marL="2000250" indent="-171450">
              <a:buFontTx/>
              <a:buBlip>
                <a:blip r:embed="rId3"/>
              </a:buBlip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14688429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le Slide">
    <p:bg>
      <p:bgPr>
        <a:solidFill>
          <a:srgbClr val="0C183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72AAE4-EEDD-D8D4-2744-0501D3AEF5D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704255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  <a:endParaRPr lang="hu-HU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B916689-1BAB-9EB8-DD1F-82FCC7FA49B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183930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accent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  <a:endParaRPr lang="hu-HU" dirty="0"/>
          </a:p>
        </p:txBody>
      </p:sp>
      <p:pic>
        <p:nvPicPr>
          <p:cNvPr id="10" name="Picture 9" descr="A black and white logo&#10;&#10;AI-generated content may be incorrect.">
            <a:extLst>
              <a:ext uri="{FF2B5EF4-FFF2-40B4-BE49-F238E27FC236}">
                <a16:creationId xmlns:a16="http://schemas.microsoft.com/office/drawing/2014/main" id="{513DE8BD-7582-D675-F8FE-00220DE0BF3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415" y="6174364"/>
            <a:ext cx="2210003" cy="4157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856232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0A5CF5-5E8C-DDE1-350E-15F6760EEE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hu-HU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25FD2FA-FAAC-6EEA-3F14-B4B5D21DB8C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u-HU"/>
          </a:p>
        </p:txBody>
      </p:sp>
      <p:pic>
        <p:nvPicPr>
          <p:cNvPr id="7" name="Picture 6" descr="A black and white logo&#10;&#10;AI-generated content may be incorrect.">
            <a:extLst>
              <a:ext uri="{FF2B5EF4-FFF2-40B4-BE49-F238E27FC236}">
                <a16:creationId xmlns:a16="http://schemas.microsoft.com/office/drawing/2014/main" id="{BC6DBCB5-739E-6397-DF16-AE9D65DB2A2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415" y="6174364"/>
            <a:ext cx="2210003" cy="4157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14227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65B77C-7F92-3B7A-4114-653862EB92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599" cy="2795011"/>
          </a:xfrm>
        </p:spPr>
        <p:txBody>
          <a:bodyPr anchor="b">
            <a:normAutofit/>
          </a:bodyPr>
          <a:lstStyle>
            <a:lvl1pPr>
              <a:defRPr sz="54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hu-HU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0F26850-5354-2B3C-2D6D-19F5CFFC53C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7" name="Picture 6" descr="A black and white logo&#10;&#10;AI-generated content may be incorrect.">
            <a:extLst>
              <a:ext uri="{FF2B5EF4-FFF2-40B4-BE49-F238E27FC236}">
                <a16:creationId xmlns:a16="http://schemas.microsoft.com/office/drawing/2014/main" id="{31A15722-A974-A27E-14C9-B9F7662469E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415" y="6174364"/>
            <a:ext cx="2210003" cy="4157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98636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65B77C-7F92-3B7A-4114-653862EB92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>
            <a:normAutofit/>
          </a:bodyPr>
          <a:lstStyle>
            <a:lvl1pPr>
              <a:defRPr sz="5400" cap="all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hu-HU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0F26850-5354-2B3C-2D6D-19F5CFFC53C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7" name="Picture 6" descr="A black and white logo&#10;&#10;AI-generated content may be incorrect.">
            <a:extLst>
              <a:ext uri="{FF2B5EF4-FFF2-40B4-BE49-F238E27FC236}">
                <a16:creationId xmlns:a16="http://schemas.microsoft.com/office/drawing/2014/main" id="{31A15722-A974-A27E-14C9-B9F7662469E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415" y="6174364"/>
            <a:ext cx="2210003" cy="4157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68428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728C40-4788-F287-27E3-62BC36064D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hu-HU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C67B19-D932-62DC-990F-ECC974E96BF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u-H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DF9A8CE-7254-59D9-827A-388134CE8C0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u-HU"/>
          </a:p>
        </p:txBody>
      </p:sp>
      <p:pic>
        <p:nvPicPr>
          <p:cNvPr id="8" name="Picture 7" descr="A black and white logo&#10;&#10;AI-generated content may be incorrect.">
            <a:extLst>
              <a:ext uri="{FF2B5EF4-FFF2-40B4-BE49-F238E27FC236}">
                <a16:creationId xmlns:a16="http://schemas.microsoft.com/office/drawing/2014/main" id="{CE70FDDF-5EFD-C7EA-8736-143A113067B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415" y="6174364"/>
            <a:ext cx="2210003" cy="4157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49605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B719B0-B789-2F79-F207-E92E81D7EF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hu-HU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1CAF7A9-AC7F-AB61-F0BE-EF1E9433CC0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A470BB3-1840-13FC-A8C8-2576A6B719C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hu-HU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BE1736F-1ACA-B8FA-B9E4-EC03518B490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8A6487F-8972-CD4B-67BF-2A5178A49AA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u-HU"/>
          </a:p>
        </p:txBody>
      </p:sp>
      <p:pic>
        <p:nvPicPr>
          <p:cNvPr id="10" name="Picture 9" descr="A black and white logo&#10;&#10;AI-generated content may be incorrect.">
            <a:extLst>
              <a:ext uri="{FF2B5EF4-FFF2-40B4-BE49-F238E27FC236}">
                <a16:creationId xmlns:a16="http://schemas.microsoft.com/office/drawing/2014/main" id="{DCFBEA13-5641-FE72-6B3B-5FE609B54E7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415" y="6174364"/>
            <a:ext cx="2210003" cy="4157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86345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755C40-1E50-830E-9411-D2263C259F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hu-HU" dirty="0"/>
          </a:p>
        </p:txBody>
      </p:sp>
      <p:pic>
        <p:nvPicPr>
          <p:cNvPr id="6" name="Picture 5" descr="A black and white logo&#10;&#10;AI-generated content may be incorrect.">
            <a:extLst>
              <a:ext uri="{FF2B5EF4-FFF2-40B4-BE49-F238E27FC236}">
                <a16:creationId xmlns:a16="http://schemas.microsoft.com/office/drawing/2014/main" id="{89E112C9-CC7C-3BC4-D391-E06B3339E15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415" y="6174364"/>
            <a:ext cx="2210003" cy="415743"/>
          </a:xfrm>
          <a:prstGeom prst="rect">
            <a:avLst/>
          </a:prstGeom>
        </p:spPr>
      </p:pic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D33456DC-3B42-9F3B-1518-DCCF07E47D3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6480755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black and white logo&#10;&#10;AI-generated content may be incorrect.">
            <a:extLst>
              <a:ext uri="{FF2B5EF4-FFF2-40B4-BE49-F238E27FC236}">
                <a16:creationId xmlns:a16="http://schemas.microsoft.com/office/drawing/2014/main" id="{DC65AFCB-6A56-B03B-7C97-0683F224E6B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415" y="6174364"/>
            <a:ext cx="2210003" cy="4157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98880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C183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A group of blue and green triangles&#10;&#10;AI-generated content may be incorrect.">
            <a:extLst>
              <a:ext uri="{FF2B5EF4-FFF2-40B4-BE49-F238E27FC236}">
                <a16:creationId xmlns:a16="http://schemas.microsoft.com/office/drawing/2014/main" id="{963E01A2-0474-0BAF-4722-A57B7197397D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99763" y="3904976"/>
            <a:ext cx="5923119" cy="3331754"/>
          </a:xfrm>
          <a:prstGeom prst="rect">
            <a:avLst/>
          </a:prstGeom>
        </p:spPr>
      </p:pic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E426B2E-F159-7555-B340-D048AA95DA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hu-HU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AC30DEE-6C59-BA66-6126-A7406B3BFF5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hu-HU" dirty="0"/>
          </a:p>
        </p:txBody>
      </p:sp>
      <p:pic>
        <p:nvPicPr>
          <p:cNvPr id="7" name="Picture 6" descr="A black and white logo&#10;&#10;AI-generated content may be incorrect.">
            <a:extLst>
              <a:ext uri="{FF2B5EF4-FFF2-40B4-BE49-F238E27FC236}">
                <a16:creationId xmlns:a16="http://schemas.microsoft.com/office/drawing/2014/main" id="{DA791DAE-B6D3-BC84-39B7-5361816FBAF6}"/>
              </a:ext>
            </a:extLst>
          </p:cNvPr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415" y="6174364"/>
            <a:ext cx="2210003" cy="4157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80537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8" r:id="rId2"/>
    <p:sldLayoutId id="2147483650" r:id="rId3"/>
    <p:sldLayoutId id="2147483651" r:id="rId4"/>
    <p:sldLayoutId id="2147483659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0850" indent="-450850" algn="l" defTabSz="914400" rtl="0" eaLnBrk="1" latinLnBrk="0" hangingPunct="1">
        <a:lnSpc>
          <a:spcPct val="150000"/>
        </a:lnSpc>
        <a:spcBef>
          <a:spcPts val="0"/>
        </a:spcBef>
        <a:buFontTx/>
        <a:buBlip>
          <a:blip r:embed="rId15"/>
        </a:buBlip>
        <a:defRPr sz="2400" kern="1200">
          <a:solidFill>
            <a:schemeClr val="bg1"/>
          </a:solidFill>
          <a:latin typeface="+mn-lt"/>
          <a:ea typeface="+mn-ea"/>
          <a:cs typeface="+mn-cs"/>
        </a:defRPr>
      </a:lvl1pPr>
      <a:lvl2pPr marL="893763" indent="-436563" algn="l" defTabSz="914400" rtl="0" eaLnBrk="1" latinLnBrk="0" hangingPunct="1">
        <a:lnSpc>
          <a:spcPct val="150000"/>
        </a:lnSpc>
        <a:spcBef>
          <a:spcPts val="0"/>
        </a:spcBef>
        <a:buFontTx/>
        <a:buBlip>
          <a:blip r:embed="rId15"/>
        </a:buBlip>
        <a:defRPr sz="2000" kern="1200">
          <a:solidFill>
            <a:schemeClr val="bg1"/>
          </a:solidFill>
          <a:latin typeface="+mn-lt"/>
          <a:ea typeface="+mn-ea"/>
          <a:cs typeface="+mn-cs"/>
        </a:defRPr>
      </a:lvl2pPr>
      <a:lvl3pPr marL="1254125" indent="-339725" algn="l" defTabSz="914400" rtl="0" eaLnBrk="1" latinLnBrk="0" hangingPunct="1">
        <a:lnSpc>
          <a:spcPct val="150000"/>
        </a:lnSpc>
        <a:spcBef>
          <a:spcPts val="0"/>
        </a:spcBef>
        <a:buFontTx/>
        <a:buBlip>
          <a:blip r:embed="rId15"/>
        </a:buBlip>
        <a:defRPr sz="1800" kern="1200">
          <a:solidFill>
            <a:schemeClr val="bg1"/>
          </a:solidFill>
          <a:latin typeface="+mn-lt"/>
          <a:ea typeface="+mn-ea"/>
          <a:cs typeface="+mn-cs"/>
        </a:defRPr>
      </a:lvl3pPr>
      <a:lvl4pPr marL="1703388" indent="-331788" algn="l" defTabSz="914400" rtl="0" eaLnBrk="1" latinLnBrk="0" hangingPunct="1">
        <a:lnSpc>
          <a:spcPct val="150000"/>
        </a:lnSpc>
        <a:spcBef>
          <a:spcPts val="0"/>
        </a:spcBef>
        <a:buFontTx/>
        <a:buBlip>
          <a:blip r:embed="rId15"/>
        </a:buBlip>
        <a:defRPr sz="1600" kern="1200">
          <a:solidFill>
            <a:schemeClr val="bg1"/>
          </a:solidFill>
          <a:latin typeface="+mn-lt"/>
          <a:ea typeface="+mn-ea"/>
          <a:cs typeface="+mn-cs"/>
        </a:defRPr>
      </a:lvl4pPr>
      <a:lvl5pPr marL="2154238" indent="-325438" algn="l" defTabSz="914400" rtl="0" eaLnBrk="1" latinLnBrk="0" hangingPunct="1">
        <a:lnSpc>
          <a:spcPct val="150000"/>
        </a:lnSpc>
        <a:spcBef>
          <a:spcPts val="0"/>
        </a:spcBef>
        <a:buFontTx/>
        <a:buBlip>
          <a:blip r:embed="rId15"/>
        </a:buBlip>
        <a:defRPr sz="1600" kern="120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hu-H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0DB505-63A3-3F64-E93B-907653CC6DA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900FD59-B7D2-DA35-73CA-9FDEB08BD1D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26496503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8">
      <a:dk1>
        <a:srgbClr val="005CFF"/>
      </a:dk1>
      <a:lt1>
        <a:srgbClr val="FFFFFF"/>
      </a:lt1>
      <a:dk2>
        <a:srgbClr val="85D5E6"/>
      </a:dk2>
      <a:lt2>
        <a:srgbClr val="FFFFFF"/>
      </a:lt2>
      <a:accent1>
        <a:srgbClr val="005CFF"/>
      </a:accent1>
      <a:accent2>
        <a:srgbClr val="85D5E6"/>
      </a:accent2>
      <a:accent3>
        <a:srgbClr val="78909C"/>
      </a:accent3>
      <a:accent4>
        <a:srgbClr val="FFAB40"/>
      </a:accent4>
      <a:accent5>
        <a:srgbClr val="0097A7"/>
      </a:accent5>
      <a:accent6>
        <a:srgbClr val="001633"/>
      </a:accent6>
      <a:hlink>
        <a:srgbClr val="FFFFFF"/>
      </a:hlink>
      <a:folHlink>
        <a:srgbClr val="0097A7"/>
      </a:folHlink>
    </a:clrScheme>
    <a:fontScheme name="AVA">
      <a:majorFont>
        <a:latin typeface="Montserrat Black"/>
        <a:ea typeface=""/>
        <a:cs typeface=""/>
      </a:majorFont>
      <a:minorFont>
        <a:latin typeface="Montserra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activity xmlns="92ea2ae9-e067-4c7f-bda5-d0fc5b6eedd6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A6D596B1B04E34469770E85406DCD927" ma:contentTypeVersion="12" ma:contentTypeDescription="Ein neues Dokument erstellen." ma:contentTypeScope="" ma:versionID="a48320a816fd877937228338326ad1e3">
  <xsd:schema xmlns:xsd="http://www.w3.org/2001/XMLSchema" xmlns:xs="http://www.w3.org/2001/XMLSchema" xmlns:p="http://schemas.microsoft.com/office/2006/metadata/properties" xmlns:ns3="92ea2ae9-e067-4c7f-bda5-d0fc5b6eedd6" targetNamespace="http://schemas.microsoft.com/office/2006/metadata/properties" ma:root="true" ma:fieldsID="649e4ab644bce3eb5ff651911a1b0295" ns3:_="">
    <xsd:import namespace="92ea2ae9-e067-4c7f-bda5-d0fc5b6eedd6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KeyPoints" minOccurs="0"/>
                <xsd:element ref="ns3:MediaServiceKeyPoints" minOccurs="0"/>
                <xsd:element ref="ns3:MediaServiceObjectDetectorVersions" minOccurs="0"/>
                <xsd:element ref="ns3:MediaServiceDateTaken" minOccurs="0"/>
                <xsd:element ref="ns3:MediaServiceSystemTags" minOccurs="0"/>
                <xsd:element ref="ns3:MediaServiceGenerationTime" minOccurs="0"/>
                <xsd:element ref="ns3:MediaServiceEventHashCode" minOccurs="0"/>
                <xsd:element ref="ns3:MediaLengthInSeconds" minOccurs="0"/>
                <xsd:element ref="ns3:MediaServiceSearchProperties" minOccurs="0"/>
                <xsd:element ref="ns3:_activity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2ea2ae9-e067-4c7f-bda5-d0fc5b6eedd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ObjectDetectorVersions" ma:index="12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3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SystemTags" ma:index="14" nillable="true" ma:displayName="MediaServiceSystemTags" ma:hidden="true" ma:internalName="MediaServiceSystemTags" ma:readOnly="true">
      <xsd:simpleType>
        <xsd:restriction base="dms:Note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7" nillable="true" ma:displayName="MediaLengthInSeconds" ma:hidden="true" ma:internalName="MediaLengthInSeconds" ma:readOnly="true">
      <xsd:simpleType>
        <xsd:restriction base="dms:Unknown"/>
      </xsd:simpleType>
    </xsd:element>
    <xsd:element name="MediaServiceSearchProperties" ma:index="18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_activity" ma:index="19" nillable="true" ma:displayName="_activity" ma:hidden="true" ma:internalName="_activity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altstyp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769F6CF6-C9D6-4F1D-B47D-E861B2D942F1}">
  <ds:schemaRefs>
    <ds:schemaRef ds:uri="http://www.w3.org/XML/1998/namespace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92ea2ae9-e067-4c7f-bda5-d0fc5b6eedd6"/>
    <ds:schemaRef ds:uri="http://schemas.microsoft.com/office/infopath/2007/PartnerControls"/>
    <ds:schemaRef ds:uri="http://schemas.openxmlformats.org/package/2006/metadata/core-properties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6AE35A47-5B3B-4783-B584-69AC3819047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92ea2ae9-e067-4c7f-bda5-d0fc5b6eedd6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FE0F0E46-F8F0-4439-9AD6-223A5870BA87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2509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Montserrat</vt:lpstr>
      <vt:lpstr>Montserrat Black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Nora Kosa</dc:creator>
  <cp:lastModifiedBy>Nora Kosa</cp:lastModifiedBy>
  <cp:revision>2</cp:revision>
  <dcterms:created xsi:type="dcterms:W3CDTF">2025-06-23T14:38:27Z</dcterms:created>
  <dcterms:modified xsi:type="dcterms:W3CDTF">2025-06-25T09:49:00Z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0x010100A6D596B1B04E34469770E85406DCD927</vt:lpwstr>
  </property>
</Properties>
</file>