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5DA0"/>
    <a:srgbClr val="0C18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AAB11CF-5331-4224-A551-974C9A9AE583}" v="1" dt="2025-06-25T09:13:25.5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8" autoAdjust="0"/>
    <p:restoredTop sz="94660"/>
  </p:normalViewPr>
  <p:slideViewPr>
    <p:cSldViewPr snapToGrid="0">
      <p:cViewPr varScale="1">
        <p:scale>
          <a:sx n="67" d="100"/>
          <a:sy n="67" d="100"/>
        </p:scale>
        <p:origin x="507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blue background with a few triangles&#10;&#10;AI-generated content may be incorrect.">
            <a:extLst>
              <a:ext uri="{FF2B5EF4-FFF2-40B4-BE49-F238E27FC236}">
                <a16:creationId xmlns:a16="http://schemas.microsoft.com/office/drawing/2014/main" id="{F4498A9C-1E57-7108-7262-9D6C8D283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8B916689-1BAB-9EB8-DD1F-82FCC7FA4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7322"/>
            <a:ext cx="9144000" cy="101047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513DE8BD-7582-D675-F8FE-00220DE0BF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25" name="Title 24">
            <a:extLst>
              <a:ext uri="{FF2B5EF4-FFF2-40B4-BE49-F238E27FC236}">
                <a16:creationId xmlns:a16="http://schemas.microsoft.com/office/drawing/2014/main" id="{B50B7306-379D-98E8-CDDA-B055D9165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24401"/>
            <a:ext cx="10515600" cy="1325563"/>
          </a:xfrm>
        </p:spPr>
        <p:txBody>
          <a:bodyPr>
            <a:noAutofit/>
          </a:bodyPr>
          <a:lstStyle>
            <a:lvl1pPr algn="ctr">
              <a:defRPr sz="6000" cap="all" baseline="0"/>
            </a:lvl1pPr>
          </a:lstStyle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919240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7C919-8ED1-F61B-450F-E8433137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28254"/>
            <a:ext cx="3932237" cy="1129145"/>
          </a:xfrm>
        </p:spPr>
        <p:txBody>
          <a:bodyPr anchor="b"/>
          <a:lstStyle>
            <a:lvl1pPr>
              <a:defRPr sz="32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9FA7E-72EA-2C9C-1AB5-CCD8FFBDA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hu-H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8BAAB-E49E-BEF5-2218-916C5A590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285750" indent="-285750">
              <a:buFontTx/>
              <a:buBlip>
                <a:blip r:embed="rId2"/>
              </a:buBlip>
              <a:defRPr sz="1600"/>
            </a:lvl1pPr>
            <a:lvl2pPr marL="742950" indent="-285750">
              <a:buFontTx/>
              <a:buBlip>
                <a:blip r:embed="rId2"/>
              </a:buBlip>
              <a:defRPr sz="1400"/>
            </a:lvl2pPr>
            <a:lvl3pPr marL="1085850" indent="-171450">
              <a:buFontTx/>
              <a:buBlip>
                <a:blip r:embed="rId2"/>
              </a:buBlip>
              <a:defRPr sz="1200"/>
            </a:lvl3pPr>
            <a:lvl4pPr marL="1543050" indent="-171450">
              <a:buFontTx/>
              <a:buBlip>
                <a:blip r:embed="rId2"/>
              </a:buBlip>
              <a:defRPr sz="1000"/>
            </a:lvl4pPr>
            <a:lvl5pPr marL="2000250" indent="-171450">
              <a:buFontTx/>
              <a:buBlip>
                <a:blip r:embed="rId2"/>
              </a:buBlip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FBC3D163-370F-3E9B-CDAE-20F37C7D4E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14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24310-FE10-FC0A-1A51-BFEE45342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10512424" cy="105294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BF6E2D-D316-A105-B955-8BC5823B86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697182"/>
            <a:ext cx="6172200" cy="416386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2DC0A050-97D1-AEA6-3D35-07532B7439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79ED30B-237D-DA74-E06F-0C01290BC9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05120"/>
            <a:ext cx="3932237" cy="4163868"/>
          </a:xfrm>
        </p:spPr>
        <p:txBody>
          <a:bodyPr/>
          <a:lstStyle>
            <a:lvl1pPr marL="285750" indent="-285750">
              <a:buFontTx/>
              <a:buBlip>
                <a:blip r:embed="rId3"/>
              </a:buBlip>
              <a:defRPr sz="1600"/>
            </a:lvl1pPr>
            <a:lvl2pPr marL="742950" indent="-285750">
              <a:buFontTx/>
              <a:buBlip>
                <a:blip r:embed="rId3"/>
              </a:buBlip>
              <a:defRPr sz="1400"/>
            </a:lvl2pPr>
            <a:lvl3pPr marL="1085850" indent="-171450">
              <a:buFontTx/>
              <a:buBlip>
                <a:blip r:embed="rId3"/>
              </a:buBlip>
              <a:defRPr sz="1200"/>
            </a:lvl3pPr>
            <a:lvl4pPr marL="1543050" indent="-171450">
              <a:buFontTx/>
              <a:buBlip>
                <a:blip r:embed="rId3"/>
              </a:buBlip>
              <a:defRPr sz="1000"/>
            </a:lvl4pPr>
            <a:lvl5pPr marL="2000250" indent="-171450">
              <a:buFontTx/>
              <a:buBlip>
                <a:blip r:embed="rId3"/>
              </a:buBlip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6884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145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2AAE4-EEDD-D8D4-2744-0501D3AEF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04255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916689-1BAB-9EB8-DD1F-82FCC7FA4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3930"/>
            <a:ext cx="9144000" cy="1655762"/>
          </a:xfrm>
        </p:spPr>
        <p:txBody>
          <a:bodyPr/>
          <a:lstStyle>
            <a:lvl1pPr marL="0" indent="0" algn="ctr">
              <a:buNone/>
              <a:defRPr sz="2400" baseline="0">
                <a:solidFill>
                  <a:srgbClr val="F1945B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513DE8BD-7582-D675-F8FE-00220DE0B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623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A5CF5-5E8C-DDE1-350E-15F6760EE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FD2FA-FAAC-6EEA-3F14-B4B5D21DB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BC6DBCB5-739E-6397-DF16-AE9D65DB2A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42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5B77C-7F92-3B7A-4114-653862EB9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599" cy="2795011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6850-5354-2B3C-2D6D-19F5CFFC5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31A15722-A974-A27E-14C9-B9F76624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6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5B77C-7F92-3B7A-4114-653862EB9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cap="all" baseline="0">
                <a:solidFill>
                  <a:schemeClr val="accent5">
                    <a:lumMod val="40000"/>
                    <a:lumOff val="6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6850-5354-2B3C-2D6D-19F5CFFC5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31A15722-A974-A27E-14C9-B9F76624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42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28C40-4788-F287-27E3-62BC36064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67B19-D932-62DC-990F-ECC974E96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9A8CE-7254-59D9-827A-388134CE8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CE70FDDF-5EFD-C7EA-8736-143A113067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6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719B0-B789-2F79-F207-E92E81D7E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AF7A9-AC7F-AB61-F0BE-EF1E9433C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470BB3-1840-13FC-A8C8-2576A6B71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1736F-1ACA-B8FA-B9E4-EC03518B49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A6487F-8972-CD4B-67BF-2A5178A49A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DCFBEA13-5641-FE72-6B3B-5FE609B54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3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55C40-1E50-830E-9411-D2263C25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89E112C9-CC7C-3BC4-D391-E06B3339E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33456DC-3B42-9F3B-1518-DCCF07E47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444500" indent="-444500"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1pPr>
            <a:lvl2pPr marL="898525" indent="-441325"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2pPr>
            <a:lvl3pPr marL="1343025" indent="-428625"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3pPr>
            <a:lvl4pPr marL="1797050" indent="-425450"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4pPr>
            <a:lvl5pPr marL="2241550" indent="-412750">
              <a:buFontTx/>
              <a:buBlip>
                <a:blip r:embed="rId3"/>
              </a:buBlip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4807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DC65AFCB-6A56-B03B-7C97-0683F224E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8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D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426B2E-F159-7555-B340-D048AA95D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30DEE-6C59-BA66-6126-A7406B3BF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DA791DAE-B6D3-BC84-39B7-5361816FBAF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pic>
        <p:nvPicPr>
          <p:cNvPr id="15" name="Picture 14" descr="A group of blue and green triangles&#10;&#10;AI-generated content may be incorrect.">
            <a:extLst>
              <a:ext uri="{FF2B5EF4-FFF2-40B4-BE49-F238E27FC236}">
                <a16:creationId xmlns:a16="http://schemas.microsoft.com/office/drawing/2014/main" id="{D194A3A1-EE41-B45A-79FA-AC7280910B5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87" b="14559"/>
          <a:stretch>
            <a:fillRect/>
          </a:stretch>
        </p:blipFill>
        <p:spPr>
          <a:xfrm>
            <a:off x="7752522" y="3498629"/>
            <a:ext cx="4439478" cy="3359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5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5">
              <a:lumMod val="40000"/>
              <a:lumOff val="60000"/>
            </a:schemeClr>
          </a:solidFill>
          <a:latin typeface="+mj-lt"/>
          <a:ea typeface="+mj-ea"/>
          <a:cs typeface="+mj-cs"/>
        </a:defRPr>
      </a:lvl1pPr>
    </p:titleStyle>
    <p:bodyStyle>
      <a:lvl1pPr marL="444500" indent="-444500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898525" indent="-441325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343025" indent="-428625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797050" indent="-425450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241550" indent="-412750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DF11858D-A007-77F0-3923-6D8FEB0EB6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1E679F-4EB2-DDC0-DE81-827603FAF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07396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rgbClr val="005CFF"/>
      </a:dk1>
      <a:lt1>
        <a:srgbClr val="FFFFFF"/>
      </a:lt1>
      <a:dk2>
        <a:srgbClr val="85D5E6"/>
      </a:dk2>
      <a:lt2>
        <a:srgbClr val="FFFFFF"/>
      </a:lt2>
      <a:accent1>
        <a:srgbClr val="005CFF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AVA">
      <a:majorFont>
        <a:latin typeface="Montserrat Black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2ea2ae9-e067-4c7f-bda5-d0fc5b6eedd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6D596B1B04E34469770E85406DCD927" ma:contentTypeVersion="12" ma:contentTypeDescription="Ein neues Dokument erstellen." ma:contentTypeScope="" ma:versionID="a48320a816fd877937228338326ad1e3">
  <xsd:schema xmlns:xsd="http://www.w3.org/2001/XMLSchema" xmlns:xs="http://www.w3.org/2001/XMLSchema" xmlns:p="http://schemas.microsoft.com/office/2006/metadata/properties" xmlns:ns3="92ea2ae9-e067-4c7f-bda5-d0fc5b6eedd6" targetNamespace="http://schemas.microsoft.com/office/2006/metadata/properties" ma:root="true" ma:fieldsID="649e4ab644bce3eb5ff651911a1b0295" ns3:_="">
    <xsd:import namespace="92ea2ae9-e067-4c7f-bda5-d0fc5b6eedd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SearchPropertie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a2ae9-e067-4c7f-bda5-d0fc5b6eed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69F6CF6-C9D6-4F1D-B47D-E861B2D942F1}">
  <ds:schemaRefs>
    <ds:schemaRef ds:uri="http://purl.org/dc/dcmitype/"/>
    <ds:schemaRef ds:uri="http://schemas.microsoft.com/office/2006/documentManagement/types"/>
    <ds:schemaRef ds:uri="92ea2ae9-e067-4c7f-bda5-d0fc5b6eedd6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FE0F0E46-F8F0-4439-9AD6-223A5870BA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E35A47-5B3B-4783-B584-69AC38190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a2ae9-e067-4c7f-bda5-d0fc5b6eed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Montserrat</vt:lpstr>
      <vt:lpstr>Montserrat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Nora Kosa</dc:creator>
  <cp:lastModifiedBy>Nora Kosa</cp:lastModifiedBy>
  <cp:revision>3</cp:revision>
  <dcterms:created xsi:type="dcterms:W3CDTF">2025-06-23T14:38:27Z</dcterms:created>
  <dcterms:modified xsi:type="dcterms:W3CDTF">2025-06-25T09:49:36Z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0x010100A6D596B1B04E34469770E85406DCD927</vt:lpwstr>
  </property>
</Properties>
</file>