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4_B0A4482A.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05_E5B577DC.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09_CCED0FB9.xml" ContentType="application/vnd.ms-powerpoint.comments+xml"/>
  <Override PartName="/ppt/notesSlides/notesSlide7.xml" ContentType="application/vnd.openxmlformats-officedocument.presentationml.notesSlide+xml"/>
  <Override PartName="/ppt/comments/modernComment_10B_530CC87.xml" ContentType="application/vnd.ms-powerpoint.comments+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57" r:id="rId6"/>
    <p:sldId id="260" r:id="rId7"/>
    <p:sldId id="263" r:id="rId8"/>
    <p:sldId id="261" r:id="rId9"/>
    <p:sldId id="262" r:id="rId10"/>
    <p:sldId id="264" r:id="rId11"/>
    <p:sldId id="265" r:id="rId12"/>
    <p:sldId id="267" r:id="rId13"/>
    <p:sldId id="268" r:id="rId14"/>
    <p:sldId id="269" r:id="rId15"/>
    <p:sldId id="271" r:id="rId16"/>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71339BE-5B13-4896-89EC-6405FDE6CC07}">
          <p14:sldIdLst>
            <p14:sldId id="256"/>
            <p14:sldId id="257"/>
            <p14:sldId id="260"/>
            <p14:sldId id="263"/>
            <p14:sldId id="261"/>
            <p14:sldId id="262"/>
            <p14:sldId id="264"/>
            <p14:sldId id="265"/>
            <p14:sldId id="267"/>
            <p14:sldId id="268"/>
            <p14:sldId id="269"/>
            <p14:sldId id="27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72144A-CC8E-EA5F-907C-B93E21E5669A}" name="Nora Kosa" initials="NK" userId="S::nkosa@avalliance.com::4d0e7e69-ed8d-407b-a7b6-4b15c2dd43e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C1830"/>
    <a:srgbClr val="145D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AB11CF-5331-4224-A551-974C9A9AE583}" v="1" dt="2025-06-25T09:13:25.5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8" autoAdjust="0"/>
    <p:restoredTop sz="89344" autoAdjust="0"/>
  </p:normalViewPr>
  <p:slideViewPr>
    <p:cSldViewPr snapToGrid="0">
      <p:cViewPr varScale="1">
        <p:scale>
          <a:sx n="63" d="100"/>
          <a:sy n="63" d="100"/>
        </p:scale>
        <p:origin x="669"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omments/modernComment_104_B0A4482A.xml><?xml version="1.0" encoding="utf-8"?>
<p188:cmLst xmlns:a="http://schemas.openxmlformats.org/drawingml/2006/main" xmlns:r="http://schemas.openxmlformats.org/officeDocument/2006/relationships" xmlns:p188="http://schemas.microsoft.com/office/powerpoint/2018/8/main">
  <p188:cm id="{8654E5E4-99FF-4E8C-9930-B4AA229C614A}" authorId="{8E72144A-CC8E-EA5F-907C-B93E21E5669A}" created="2025-07-06T18:51:32.604">
    <pc:sldMkLst xmlns:pc="http://schemas.microsoft.com/office/powerpoint/2013/main/command">
      <pc:docMk/>
      <pc:sldMk cId="2963556394" sldId="260"/>
    </pc:sldMkLst>
    <p188:txBody>
      <a:bodyPr/>
      <a:lstStyle/>
      <a:p>
        <a:r>
          <a:rPr lang="hu-HU"/>
          <a:t>Please insert your own company logo here! The format should be .png with transparent background.</a:t>
        </a:r>
      </a:p>
    </p188:txBody>
  </p188:cm>
</p188:cmLst>
</file>

<file path=ppt/comments/modernComment_105_E5B577DC.xml><?xml version="1.0" encoding="utf-8"?>
<p188:cmLst xmlns:a="http://schemas.openxmlformats.org/drawingml/2006/main" xmlns:r="http://schemas.openxmlformats.org/officeDocument/2006/relationships" xmlns:p188="http://schemas.microsoft.com/office/powerpoint/2018/8/main">
  <p188:cm id="{2909621E-9E57-4F30-A76D-F306BAD9EF6E}" authorId="{8E72144A-CC8E-EA5F-907C-B93E21E5669A}" created="2025-07-30T14:18:51.624">
    <pc:sldMkLst xmlns:pc="http://schemas.microsoft.com/office/powerpoint/2013/main/command">
      <pc:docMk/>
      <pc:sldMk cId="3853875164" sldId="261"/>
    </pc:sldMkLst>
    <p188:txBody>
      <a:bodyPr/>
      <a:lstStyle/>
      <a:p>
        <a:r>
          <a:rPr lang="hu-HU"/>
          <a:t>If you prefer your own video, please feel free to swap this out.</a:t>
        </a:r>
      </a:p>
    </p188:txBody>
  </p188:cm>
</p188:cmLst>
</file>

<file path=ppt/comments/modernComment_109_CCED0FB9.xml><?xml version="1.0" encoding="utf-8"?>
<p188:cmLst xmlns:a="http://schemas.openxmlformats.org/drawingml/2006/main" xmlns:r="http://schemas.openxmlformats.org/officeDocument/2006/relationships" xmlns:p188="http://schemas.microsoft.com/office/powerpoint/2018/8/main">
  <p188:cm id="{308EFECF-3118-49C9-9D5E-D5AD3C5C20F6}" authorId="{8E72144A-CC8E-EA5F-907C-B93E21E5669A}" created="2025-07-30T14:13:42.989">
    <pc:sldMkLst xmlns:pc="http://schemas.microsoft.com/office/powerpoint/2013/main/command">
      <pc:docMk/>
      <pc:sldMk cId="3438088121" sldId="265"/>
    </pc:sldMkLst>
    <p188:txBody>
      <a:bodyPr/>
      <a:lstStyle/>
      <a:p>
        <a:r>
          <a:rPr lang="hu-HU"/>
          <a:t>Please customize the photos and text to your employees </a:t>
        </a:r>
      </a:p>
    </p188:txBody>
  </p188:cm>
</p188:cmLst>
</file>

<file path=ppt/comments/modernComment_10B_530CC87.xml><?xml version="1.0" encoding="utf-8"?>
<p188:cmLst xmlns:a="http://schemas.openxmlformats.org/drawingml/2006/main" xmlns:r="http://schemas.openxmlformats.org/officeDocument/2006/relationships" xmlns:p188="http://schemas.microsoft.com/office/powerpoint/2018/8/main">
  <p188:cm id="{CB779280-C313-41A1-80E8-84AD0DDFAB63}" authorId="{8E72144A-CC8E-EA5F-907C-B93E21E5669A}" created="2025-07-30T14:18:12.466">
    <pc:sldMkLst xmlns:pc="http://schemas.microsoft.com/office/powerpoint/2013/main/command">
      <pc:docMk/>
      <pc:sldMk cId="87084167" sldId="267"/>
    </pc:sldMkLst>
    <p188:txBody>
      <a:bodyPr/>
      <a:lstStyle/>
      <a:p>
        <a:r>
          <a:rPr lang="hu-HU"/>
          <a:t>You can switch out these photos to that of your employees, if you wish.</a:t>
        </a:r>
      </a:p>
    </p188:txBody>
  </p188:cm>
</p188:cmLst>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3DFB03-35A0-4581-B745-024B4197B7C7}" type="doc">
      <dgm:prSet loTypeId="urn:microsoft.com/office/officeart/2005/8/layout/hProcess9" loCatId="process" qsTypeId="urn:microsoft.com/office/officeart/2005/8/quickstyle/simple4" qsCatId="simple" csTypeId="urn:microsoft.com/office/officeart/2005/8/colors/accent0_3" csCatId="mainScheme" phldr="1"/>
      <dgm:spPr/>
    </dgm:pt>
    <dgm:pt modelId="{F7805266-599F-4BD1-83A3-6392A0FD9834}">
      <dgm:prSet phldrT="[Text]" custT="1"/>
      <dgm:spPr/>
      <dgm:t>
        <a:bodyPr/>
        <a:lstStyle/>
        <a:p>
          <a:pPr>
            <a:buNone/>
          </a:pPr>
          <a:r>
            <a:rPr lang="en-US" sz="1600" b="0" i="0">
              <a:latin typeface="+mj-lt"/>
            </a:rPr>
            <a:t>Volunteer or help at school events</a:t>
          </a:r>
          <a:endParaRPr lang="hu-HU" sz="1600" dirty="0">
            <a:latin typeface="+mj-lt"/>
          </a:endParaRPr>
        </a:p>
      </dgm:t>
    </dgm:pt>
    <dgm:pt modelId="{5F7E251F-3D7B-41D5-A2B7-F11A3B29C382}" type="parTrans" cxnId="{EEB157DF-8B34-4557-B749-E0A36043DFF6}">
      <dgm:prSet/>
      <dgm:spPr/>
      <dgm:t>
        <a:bodyPr/>
        <a:lstStyle/>
        <a:p>
          <a:endParaRPr lang="hu-HU" sz="1600">
            <a:latin typeface="+mj-lt"/>
          </a:endParaRPr>
        </a:p>
      </dgm:t>
    </dgm:pt>
    <dgm:pt modelId="{E0681614-E9B7-4212-9749-9072AAEC336F}" type="sibTrans" cxnId="{EEB157DF-8B34-4557-B749-E0A36043DFF6}">
      <dgm:prSet/>
      <dgm:spPr/>
      <dgm:t>
        <a:bodyPr/>
        <a:lstStyle/>
        <a:p>
          <a:endParaRPr lang="hu-HU" sz="1600">
            <a:latin typeface="+mj-lt"/>
          </a:endParaRPr>
        </a:p>
      </dgm:t>
    </dgm:pt>
    <dgm:pt modelId="{E23607E0-64F5-498A-A6B6-CFBC64CB93C2}">
      <dgm:prSet custT="1"/>
      <dgm:spPr/>
      <dgm:t>
        <a:bodyPr/>
        <a:lstStyle/>
        <a:p>
          <a:pPr>
            <a:buNone/>
          </a:pPr>
          <a:r>
            <a:rPr lang="en-US" sz="1600" b="0" i="0" dirty="0">
              <a:latin typeface="+mj-lt"/>
            </a:rPr>
            <a:t>Explore classes in tech, theater, or media</a:t>
          </a:r>
        </a:p>
      </dgm:t>
    </dgm:pt>
    <dgm:pt modelId="{D2BCAD03-0FE2-43D8-8843-7445719283C6}" type="parTrans" cxnId="{96CE5F5D-9486-4205-951E-C2879A1FE6EF}">
      <dgm:prSet/>
      <dgm:spPr/>
      <dgm:t>
        <a:bodyPr/>
        <a:lstStyle/>
        <a:p>
          <a:endParaRPr lang="hu-HU" sz="1600">
            <a:latin typeface="+mj-lt"/>
          </a:endParaRPr>
        </a:p>
      </dgm:t>
    </dgm:pt>
    <dgm:pt modelId="{6A1E9E3E-32FF-4F07-8F02-85375B242BA8}" type="sibTrans" cxnId="{96CE5F5D-9486-4205-951E-C2879A1FE6EF}">
      <dgm:prSet/>
      <dgm:spPr/>
      <dgm:t>
        <a:bodyPr/>
        <a:lstStyle/>
        <a:p>
          <a:endParaRPr lang="hu-HU" sz="1600">
            <a:latin typeface="+mj-lt"/>
          </a:endParaRPr>
        </a:p>
      </dgm:t>
    </dgm:pt>
    <dgm:pt modelId="{A9F1C613-B5FE-4113-A124-BBAC2F7F7F7B}">
      <dgm:prSet custT="1"/>
      <dgm:spPr/>
      <dgm:t>
        <a:bodyPr/>
        <a:lstStyle/>
        <a:p>
          <a:pPr>
            <a:buNone/>
          </a:pPr>
          <a:r>
            <a:rPr lang="en-US" sz="1600" b="0" i="0" dirty="0">
              <a:latin typeface="+mj-lt"/>
            </a:rPr>
            <a:t>Visit a local AV or production company </a:t>
          </a:r>
        </a:p>
        <a:p>
          <a:pPr>
            <a:buNone/>
          </a:pPr>
          <a:r>
            <a:rPr lang="en-US" sz="1600" b="0" i="0" dirty="0">
              <a:latin typeface="+mj-lt"/>
            </a:rPr>
            <a:t>(Open House?)</a:t>
          </a:r>
        </a:p>
      </dgm:t>
    </dgm:pt>
    <dgm:pt modelId="{00C3FBCC-C8CB-427F-ABBA-323888D623BA}" type="parTrans" cxnId="{819B9C5F-29AA-45B7-BE9E-B1326F343937}">
      <dgm:prSet/>
      <dgm:spPr/>
      <dgm:t>
        <a:bodyPr/>
        <a:lstStyle/>
        <a:p>
          <a:endParaRPr lang="hu-HU" sz="1600">
            <a:latin typeface="+mj-lt"/>
          </a:endParaRPr>
        </a:p>
      </dgm:t>
    </dgm:pt>
    <dgm:pt modelId="{37B93BC2-1671-402B-A6F1-7DB714C4660D}" type="sibTrans" cxnId="{819B9C5F-29AA-45B7-BE9E-B1326F343937}">
      <dgm:prSet/>
      <dgm:spPr/>
      <dgm:t>
        <a:bodyPr/>
        <a:lstStyle/>
        <a:p>
          <a:endParaRPr lang="hu-HU" sz="1600">
            <a:latin typeface="+mj-lt"/>
          </a:endParaRPr>
        </a:p>
      </dgm:t>
    </dgm:pt>
    <dgm:pt modelId="{ADA9854D-D66B-4545-82E2-D7DDFBBF430C}">
      <dgm:prSet custT="1"/>
      <dgm:spPr/>
      <dgm:t>
        <a:bodyPr/>
        <a:lstStyle/>
        <a:p>
          <a:pPr>
            <a:buNone/>
          </a:pPr>
          <a:r>
            <a:rPr lang="en-US" sz="1600" b="0" i="0" dirty="0">
              <a:latin typeface="+mj-lt"/>
            </a:rPr>
            <a:t>Intern, shadow, or </a:t>
          </a:r>
          <a:r>
            <a:rPr lang="en-US" sz="1600" b="0" i="0">
              <a:latin typeface="+mj-lt"/>
            </a:rPr>
            <a:t>ask questions</a:t>
          </a:r>
          <a:endParaRPr lang="en-US" sz="1600" dirty="0">
            <a:latin typeface="+mj-lt"/>
          </a:endParaRPr>
        </a:p>
      </dgm:t>
    </dgm:pt>
    <dgm:pt modelId="{C51E07C9-4061-48E1-8CC4-03C55BDEA2DA}" type="parTrans" cxnId="{C1FFBE41-598E-41CD-812D-74CEFD231A05}">
      <dgm:prSet/>
      <dgm:spPr/>
      <dgm:t>
        <a:bodyPr/>
        <a:lstStyle/>
        <a:p>
          <a:endParaRPr lang="hu-HU" sz="1600">
            <a:latin typeface="+mj-lt"/>
          </a:endParaRPr>
        </a:p>
      </dgm:t>
    </dgm:pt>
    <dgm:pt modelId="{0531661A-9BFA-4F84-B602-D91FEE8439AE}" type="sibTrans" cxnId="{C1FFBE41-598E-41CD-812D-74CEFD231A05}">
      <dgm:prSet/>
      <dgm:spPr/>
      <dgm:t>
        <a:bodyPr/>
        <a:lstStyle/>
        <a:p>
          <a:endParaRPr lang="hu-HU" sz="1600">
            <a:latin typeface="+mj-lt"/>
          </a:endParaRPr>
        </a:p>
      </dgm:t>
    </dgm:pt>
    <dgm:pt modelId="{3035BF03-3CE9-478C-A08A-53DB7B2342FD}" type="pres">
      <dgm:prSet presAssocID="{913DFB03-35A0-4581-B745-024B4197B7C7}" presName="CompostProcess" presStyleCnt="0">
        <dgm:presLayoutVars>
          <dgm:dir/>
          <dgm:resizeHandles val="exact"/>
        </dgm:presLayoutVars>
      </dgm:prSet>
      <dgm:spPr/>
    </dgm:pt>
    <dgm:pt modelId="{EA30EC73-5D5E-4AD4-8426-1B443A8F6AEB}" type="pres">
      <dgm:prSet presAssocID="{913DFB03-35A0-4581-B745-024B4197B7C7}" presName="arrow" presStyleLbl="bgShp" presStyleIdx="0" presStyleCnt="1"/>
      <dgm:spPr/>
    </dgm:pt>
    <dgm:pt modelId="{133FA2B6-5D12-4459-82F7-DFA6AB78C46F}" type="pres">
      <dgm:prSet presAssocID="{913DFB03-35A0-4581-B745-024B4197B7C7}" presName="linearProcess" presStyleCnt="0"/>
      <dgm:spPr/>
    </dgm:pt>
    <dgm:pt modelId="{3DAD2E20-612C-44EE-B986-68C904BF6EC2}" type="pres">
      <dgm:prSet presAssocID="{F7805266-599F-4BD1-83A3-6392A0FD9834}" presName="textNode" presStyleLbl="node1" presStyleIdx="0" presStyleCnt="4">
        <dgm:presLayoutVars>
          <dgm:bulletEnabled val="1"/>
        </dgm:presLayoutVars>
      </dgm:prSet>
      <dgm:spPr/>
    </dgm:pt>
    <dgm:pt modelId="{3F920BD1-C9DB-4125-8CD3-FC4AFA0FE7A2}" type="pres">
      <dgm:prSet presAssocID="{E0681614-E9B7-4212-9749-9072AAEC336F}" presName="sibTrans" presStyleCnt="0"/>
      <dgm:spPr/>
    </dgm:pt>
    <dgm:pt modelId="{8D665DE4-F398-4050-8426-B5028453303D}" type="pres">
      <dgm:prSet presAssocID="{E23607E0-64F5-498A-A6B6-CFBC64CB93C2}" presName="textNode" presStyleLbl="node1" presStyleIdx="1" presStyleCnt="4">
        <dgm:presLayoutVars>
          <dgm:bulletEnabled val="1"/>
        </dgm:presLayoutVars>
      </dgm:prSet>
      <dgm:spPr/>
    </dgm:pt>
    <dgm:pt modelId="{1E694679-FEA6-493B-AA61-2AF535065F23}" type="pres">
      <dgm:prSet presAssocID="{6A1E9E3E-32FF-4F07-8F02-85375B242BA8}" presName="sibTrans" presStyleCnt="0"/>
      <dgm:spPr/>
    </dgm:pt>
    <dgm:pt modelId="{0BA1E2A8-DEF0-499B-8938-DAE8D5DAFA68}" type="pres">
      <dgm:prSet presAssocID="{A9F1C613-B5FE-4113-A124-BBAC2F7F7F7B}" presName="textNode" presStyleLbl="node1" presStyleIdx="2" presStyleCnt="4">
        <dgm:presLayoutVars>
          <dgm:bulletEnabled val="1"/>
        </dgm:presLayoutVars>
      </dgm:prSet>
      <dgm:spPr/>
    </dgm:pt>
    <dgm:pt modelId="{E37A5596-F122-4BA8-A287-275C680D0E4C}" type="pres">
      <dgm:prSet presAssocID="{37B93BC2-1671-402B-A6F1-7DB714C4660D}" presName="sibTrans" presStyleCnt="0"/>
      <dgm:spPr/>
    </dgm:pt>
    <dgm:pt modelId="{6FE776A9-F42C-49C9-AEBE-FD3EABF2EE98}" type="pres">
      <dgm:prSet presAssocID="{ADA9854D-D66B-4545-82E2-D7DDFBBF430C}" presName="textNode" presStyleLbl="node1" presStyleIdx="3" presStyleCnt="4">
        <dgm:presLayoutVars>
          <dgm:bulletEnabled val="1"/>
        </dgm:presLayoutVars>
      </dgm:prSet>
      <dgm:spPr/>
    </dgm:pt>
  </dgm:ptLst>
  <dgm:cxnLst>
    <dgm:cxn modelId="{021D3B29-5604-463D-915F-39A4D88FFB59}" type="presOf" srcId="{ADA9854D-D66B-4545-82E2-D7DDFBBF430C}" destId="{6FE776A9-F42C-49C9-AEBE-FD3EABF2EE98}" srcOrd="0" destOrd="0" presId="urn:microsoft.com/office/officeart/2005/8/layout/hProcess9"/>
    <dgm:cxn modelId="{96CE5F5D-9486-4205-951E-C2879A1FE6EF}" srcId="{913DFB03-35A0-4581-B745-024B4197B7C7}" destId="{E23607E0-64F5-498A-A6B6-CFBC64CB93C2}" srcOrd="1" destOrd="0" parTransId="{D2BCAD03-0FE2-43D8-8843-7445719283C6}" sibTransId="{6A1E9E3E-32FF-4F07-8F02-85375B242BA8}"/>
    <dgm:cxn modelId="{819B9C5F-29AA-45B7-BE9E-B1326F343937}" srcId="{913DFB03-35A0-4581-B745-024B4197B7C7}" destId="{A9F1C613-B5FE-4113-A124-BBAC2F7F7F7B}" srcOrd="2" destOrd="0" parTransId="{00C3FBCC-C8CB-427F-ABBA-323888D623BA}" sibTransId="{37B93BC2-1671-402B-A6F1-7DB714C4660D}"/>
    <dgm:cxn modelId="{C1FFBE41-598E-41CD-812D-74CEFD231A05}" srcId="{913DFB03-35A0-4581-B745-024B4197B7C7}" destId="{ADA9854D-D66B-4545-82E2-D7DDFBBF430C}" srcOrd="3" destOrd="0" parTransId="{C51E07C9-4061-48E1-8CC4-03C55BDEA2DA}" sibTransId="{0531661A-9BFA-4F84-B602-D91FEE8439AE}"/>
    <dgm:cxn modelId="{104F6C55-EE1E-4A4D-B4A6-71D06DE89A48}" type="presOf" srcId="{A9F1C613-B5FE-4113-A124-BBAC2F7F7F7B}" destId="{0BA1E2A8-DEF0-499B-8938-DAE8D5DAFA68}" srcOrd="0" destOrd="0" presId="urn:microsoft.com/office/officeart/2005/8/layout/hProcess9"/>
    <dgm:cxn modelId="{EF099578-0D8E-4425-9E68-5FD63C6BB96B}" type="presOf" srcId="{E23607E0-64F5-498A-A6B6-CFBC64CB93C2}" destId="{8D665DE4-F398-4050-8426-B5028453303D}" srcOrd="0" destOrd="0" presId="urn:microsoft.com/office/officeart/2005/8/layout/hProcess9"/>
    <dgm:cxn modelId="{CC5C80B1-563F-45EE-8585-8F0F843C5F18}" type="presOf" srcId="{913DFB03-35A0-4581-B745-024B4197B7C7}" destId="{3035BF03-3CE9-478C-A08A-53DB7B2342FD}" srcOrd="0" destOrd="0" presId="urn:microsoft.com/office/officeart/2005/8/layout/hProcess9"/>
    <dgm:cxn modelId="{14F996DD-F2C2-400C-9D39-C484ABBD9EE5}" type="presOf" srcId="{F7805266-599F-4BD1-83A3-6392A0FD9834}" destId="{3DAD2E20-612C-44EE-B986-68C904BF6EC2}" srcOrd="0" destOrd="0" presId="urn:microsoft.com/office/officeart/2005/8/layout/hProcess9"/>
    <dgm:cxn modelId="{EEB157DF-8B34-4557-B749-E0A36043DFF6}" srcId="{913DFB03-35A0-4581-B745-024B4197B7C7}" destId="{F7805266-599F-4BD1-83A3-6392A0FD9834}" srcOrd="0" destOrd="0" parTransId="{5F7E251F-3D7B-41D5-A2B7-F11A3B29C382}" sibTransId="{E0681614-E9B7-4212-9749-9072AAEC336F}"/>
    <dgm:cxn modelId="{33DB9EEE-7F96-46D3-9CB8-402A9559849C}" type="presParOf" srcId="{3035BF03-3CE9-478C-A08A-53DB7B2342FD}" destId="{EA30EC73-5D5E-4AD4-8426-1B443A8F6AEB}" srcOrd="0" destOrd="0" presId="urn:microsoft.com/office/officeart/2005/8/layout/hProcess9"/>
    <dgm:cxn modelId="{0D863695-08F2-4C02-9B8D-53D500C92587}" type="presParOf" srcId="{3035BF03-3CE9-478C-A08A-53DB7B2342FD}" destId="{133FA2B6-5D12-4459-82F7-DFA6AB78C46F}" srcOrd="1" destOrd="0" presId="urn:microsoft.com/office/officeart/2005/8/layout/hProcess9"/>
    <dgm:cxn modelId="{47EAD377-4D97-465C-8D0A-5BC8B4E7A0D1}" type="presParOf" srcId="{133FA2B6-5D12-4459-82F7-DFA6AB78C46F}" destId="{3DAD2E20-612C-44EE-B986-68C904BF6EC2}" srcOrd="0" destOrd="0" presId="urn:microsoft.com/office/officeart/2005/8/layout/hProcess9"/>
    <dgm:cxn modelId="{BD83ABF6-E995-4DFB-AF24-C97283447002}" type="presParOf" srcId="{133FA2B6-5D12-4459-82F7-DFA6AB78C46F}" destId="{3F920BD1-C9DB-4125-8CD3-FC4AFA0FE7A2}" srcOrd="1" destOrd="0" presId="urn:microsoft.com/office/officeart/2005/8/layout/hProcess9"/>
    <dgm:cxn modelId="{9D498132-0696-42B1-A4AE-709A7F5A335A}" type="presParOf" srcId="{133FA2B6-5D12-4459-82F7-DFA6AB78C46F}" destId="{8D665DE4-F398-4050-8426-B5028453303D}" srcOrd="2" destOrd="0" presId="urn:microsoft.com/office/officeart/2005/8/layout/hProcess9"/>
    <dgm:cxn modelId="{27C07EF8-661E-4488-A8B2-D4A2DBF9646A}" type="presParOf" srcId="{133FA2B6-5D12-4459-82F7-DFA6AB78C46F}" destId="{1E694679-FEA6-493B-AA61-2AF535065F23}" srcOrd="3" destOrd="0" presId="urn:microsoft.com/office/officeart/2005/8/layout/hProcess9"/>
    <dgm:cxn modelId="{C000A593-92CB-47CB-8620-1F8CB248DCA6}" type="presParOf" srcId="{133FA2B6-5D12-4459-82F7-DFA6AB78C46F}" destId="{0BA1E2A8-DEF0-499B-8938-DAE8D5DAFA68}" srcOrd="4" destOrd="0" presId="urn:microsoft.com/office/officeart/2005/8/layout/hProcess9"/>
    <dgm:cxn modelId="{2F90F122-F0C8-4AD5-82EF-551D81DD95AA}" type="presParOf" srcId="{133FA2B6-5D12-4459-82F7-DFA6AB78C46F}" destId="{E37A5596-F122-4BA8-A287-275C680D0E4C}" srcOrd="5" destOrd="0" presId="urn:microsoft.com/office/officeart/2005/8/layout/hProcess9"/>
    <dgm:cxn modelId="{8D014C2D-7874-4CF3-B37A-498DC0B6A688}" type="presParOf" srcId="{133FA2B6-5D12-4459-82F7-DFA6AB78C46F}" destId="{6FE776A9-F42C-49C9-AEBE-FD3EABF2EE98}"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30EC73-5D5E-4AD4-8426-1B443A8F6AEB}">
      <dsp:nvSpPr>
        <dsp:cNvPr id="0" name=""/>
        <dsp:cNvSpPr/>
      </dsp:nvSpPr>
      <dsp:spPr>
        <a:xfrm>
          <a:off x="788669" y="0"/>
          <a:ext cx="8938260" cy="4351338"/>
        </a:xfrm>
        <a:prstGeom prst="rightArrow">
          <a:avLst/>
        </a:prstGeom>
        <a:solidFill>
          <a:schemeClr val="dk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3DAD2E20-612C-44EE-B986-68C904BF6EC2}">
      <dsp:nvSpPr>
        <dsp:cNvPr id="0" name=""/>
        <dsp:cNvSpPr/>
      </dsp:nvSpPr>
      <dsp:spPr>
        <a:xfrm>
          <a:off x="3594" y="1305401"/>
          <a:ext cx="2335202" cy="1740535"/>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latin typeface="+mj-lt"/>
            </a:rPr>
            <a:t>Volunteer or help at school events</a:t>
          </a:r>
          <a:endParaRPr lang="hu-HU" sz="1600" kern="1200" dirty="0">
            <a:latin typeface="+mj-lt"/>
          </a:endParaRPr>
        </a:p>
      </dsp:txBody>
      <dsp:txXfrm>
        <a:off x="88560" y="1390367"/>
        <a:ext cx="2165270" cy="1570603"/>
      </dsp:txXfrm>
    </dsp:sp>
    <dsp:sp modelId="{8D665DE4-F398-4050-8426-B5028453303D}">
      <dsp:nvSpPr>
        <dsp:cNvPr id="0" name=""/>
        <dsp:cNvSpPr/>
      </dsp:nvSpPr>
      <dsp:spPr>
        <a:xfrm>
          <a:off x="2727997" y="1305401"/>
          <a:ext cx="2335202" cy="1740535"/>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latin typeface="+mj-lt"/>
            </a:rPr>
            <a:t>Explore classes in tech, theater, or media</a:t>
          </a:r>
        </a:p>
      </dsp:txBody>
      <dsp:txXfrm>
        <a:off x="2812963" y="1390367"/>
        <a:ext cx="2165270" cy="1570603"/>
      </dsp:txXfrm>
    </dsp:sp>
    <dsp:sp modelId="{0BA1E2A8-DEF0-499B-8938-DAE8D5DAFA68}">
      <dsp:nvSpPr>
        <dsp:cNvPr id="0" name=""/>
        <dsp:cNvSpPr/>
      </dsp:nvSpPr>
      <dsp:spPr>
        <a:xfrm>
          <a:off x="5452400" y="1305401"/>
          <a:ext cx="2335202" cy="1740535"/>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latin typeface="+mj-lt"/>
            </a:rPr>
            <a:t>Visit a local AV or production company </a:t>
          </a:r>
        </a:p>
        <a:p>
          <a:pPr marL="0" lvl="0" indent="0" algn="ctr" defTabSz="711200">
            <a:lnSpc>
              <a:spcPct val="90000"/>
            </a:lnSpc>
            <a:spcBef>
              <a:spcPct val="0"/>
            </a:spcBef>
            <a:spcAft>
              <a:spcPct val="35000"/>
            </a:spcAft>
            <a:buNone/>
          </a:pPr>
          <a:r>
            <a:rPr lang="en-US" sz="1600" b="0" i="0" kern="1200" dirty="0">
              <a:latin typeface="+mj-lt"/>
            </a:rPr>
            <a:t>(Open House?)</a:t>
          </a:r>
        </a:p>
      </dsp:txBody>
      <dsp:txXfrm>
        <a:off x="5537366" y="1390367"/>
        <a:ext cx="2165270" cy="1570603"/>
      </dsp:txXfrm>
    </dsp:sp>
    <dsp:sp modelId="{6FE776A9-F42C-49C9-AEBE-FD3EABF2EE98}">
      <dsp:nvSpPr>
        <dsp:cNvPr id="0" name=""/>
        <dsp:cNvSpPr/>
      </dsp:nvSpPr>
      <dsp:spPr>
        <a:xfrm>
          <a:off x="8176803" y="1305401"/>
          <a:ext cx="2335202" cy="1740535"/>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latin typeface="+mj-lt"/>
            </a:rPr>
            <a:t>Intern, shadow, or </a:t>
          </a:r>
          <a:r>
            <a:rPr lang="en-US" sz="1600" b="0" i="0" kern="1200">
              <a:latin typeface="+mj-lt"/>
            </a:rPr>
            <a:t>ask questions</a:t>
          </a:r>
          <a:endParaRPr lang="en-US" sz="1600" kern="1200" dirty="0">
            <a:latin typeface="+mj-lt"/>
          </a:endParaRPr>
        </a:p>
      </dsp:txBody>
      <dsp:txXfrm>
        <a:off x="8261769" y="1390367"/>
        <a:ext cx="2165270" cy="157060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7D6281-3218-4D5E-AADA-76181E6BF4B4}" type="datetimeFigureOut">
              <a:rPr lang="hu-HU" smtClean="0"/>
              <a:t>2025. 07. 30.</a:t>
            </a:fld>
            <a:endParaRPr lang="hu-H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u-H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66A9F3-6D5C-448D-9300-DA20F5E6BA4C}" type="slidenum">
              <a:rPr lang="hu-HU" smtClean="0"/>
              <a:t>‹#›</a:t>
            </a:fld>
            <a:endParaRPr lang="hu-HU"/>
          </a:p>
        </p:txBody>
      </p:sp>
    </p:spTree>
    <p:extLst>
      <p:ext uri="{BB962C8B-B14F-4D97-AF65-F5344CB8AC3E}">
        <p14:creationId xmlns:p14="http://schemas.microsoft.com/office/powerpoint/2010/main" val="921705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Hi everyone! My name is [Your Name], and I work with a company called [Your Company Name]. We help put on </a:t>
            </a:r>
            <a:r>
              <a:rPr lang="en-US" sz="1200" b="1" i="0" kern="1200" dirty="0">
                <a:solidFill>
                  <a:schemeClr val="tx1"/>
                </a:solidFill>
                <a:effectLst/>
                <a:latin typeface="+mn-lt"/>
                <a:ea typeface="+mn-ea"/>
                <a:cs typeface="+mn-cs"/>
              </a:rPr>
              <a:t>live events </a:t>
            </a:r>
            <a:r>
              <a:rPr lang="en-US" sz="1200" b="0" i="0" kern="1200" dirty="0">
                <a:solidFill>
                  <a:schemeClr val="tx1"/>
                </a:solidFill>
                <a:effectLst/>
                <a:latin typeface="+mn-lt"/>
                <a:ea typeface="+mn-ea"/>
                <a:cs typeface="+mn-cs"/>
              </a:rPr>
              <a:t>like concerts, shows, sports, and large meetings.</a:t>
            </a:r>
          </a:p>
          <a:p>
            <a:r>
              <a:rPr lang="en-US" sz="1200" b="0" i="0" kern="1200" dirty="0">
                <a:solidFill>
                  <a:schemeClr val="tx1"/>
                </a:solidFill>
                <a:effectLst/>
                <a:latin typeface="+mn-lt"/>
                <a:ea typeface="+mn-ea"/>
                <a:cs typeface="+mn-cs"/>
              </a:rPr>
              <a:t>We’re part of an international network called the </a:t>
            </a:r>
            <a:r>
              <a:rPr lang="en-US" sz="1200" b="1" i="0" kern="1200" dirty="0">
                <a:solidFill>
                  <a:schemeClr val="tx1"/>
                </a:solidFill>
                <a:effectLst/>
                <a:latin typeface="+mn-lt"/>
                <a:ea typeface="+mn-ea"/>
                <a:cs typeface="+mn-cs"/>
              </a:rPr>
              <a:t>AV Alliance</a:t>
            </a:r>
            <a:r>
              <a:rPr lang="en-US" sz="1200" b="0" i="0" kern="1200" dirty="0">
                <a:solidFill>
                  <a:schemeClr val="tx1"/>
                </a:solidFill>
                <a:effectLst/>
                <a:latin typeface="+mn-lt"/>
                <a:ea typeface="+mn-ea"/>
                <a:cs typeface="+mn-cs"/>
              </a:rPr>
              <a:t>. It has over 90 companies around the world, and we make live events happen.</a:t>
            </a:r>
          </a:p>
          <a:p>
            <a:r>
              <a:rPr lang="en-US" sz="1200" b="0" i="0" kern="1200" dirty="0">
                <a:solidFill>
                  <a:schemeClr val="tx1"/>
                </a:solidFill>
                <a:effectLst/>
                <a:latin typeface="+mn-lt"/>
                <a:ea typeface="+mn-ea"/>
                <a:cs typeface="+mn-cs"/>
              </a:rPr>
              <a:t>Today, I want to show you how all this stuff comes together and how </a:t>
            </a:r>
            <a:r>
              <a:rPr lang="en-US" sz="1200" b="1" i="0" kern="1200" dirty="0">
                <a:solidFill>
                  <a:schemeClr val="tx1"/>
                </a:solidFill>
                <a:effectLst/>
                <a:latin typeface="+mn-lt"/>
                <a:ea typeface="+mn-ea"/>
                <a:cs typeface="+mn-cs"/>
              </a:rPr>
              <a:t>you </a:t>
            </a:r>
            <a:r>
              <a:rPr lang="en-US" sz="1200" b="0" i="0" kern="1200" dirty="0">
                <a:solidFill>
                  <a:schemeClr val="tx1"/>
                </a:solidFill>
                <a:effectLst/>
                <a:latin typeface="+mn-lt"/>
                <a:ea typeface="+mn-ea"/>
                <a:cs typeface="+mn-cs"/>
              </a:rPr>
              <a:t>could one day be part of it.</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3</a:t>
            </a:fld>
            <a:endParaRPr lang="hu-HU"/>
          </a:p>
        </p:txBody>
      </p:sp>
    </p:spTree>
    <p:extLst>
      <p:ext uri="{BB962C8B-B14F-4D97-AF65-F5344CB8AC3E}">
        <p14:creationId xmlns:p14="http://schemas.microsoft.com/office/powerpoint/2010/main" val="2966755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Thanks for hanging out with me today! If you’re curious about what we do, how we got started, or what jobs are like… I’d love to answer your questions.</a:t>
            </a:r>
          </a:p>
          <a:p>
            <a:r>
              <a:rPr lang="en-US" sz="1200" b="0" i="0" kern="1200" dirty="0">
                <a:solidFill>
                  <a:schemeClr val="tx1"/>
                </a:solidFill>
                <a:effectLst/>
                <a:latin typeface="+mn-lt"/>
                <a:ea typeface="+mn-ea"/>
                <a:cs typeface="+mn-cs"/>
              </a:rPr>
              <a:t>And if you want to visit our company or learn more, let’s talk. This could be the start of something awesome.</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12</a:t>
            </a:fld>
            <a:endParaRPr lang="hu-HU"/>
          </a:p>
        </p:txBody>
      </p:sp>
    </p:spTree>
    <p:extLst>
      <p:ext uri="{BB962C8B-B14F-4D97-AF65-F5344CB8AC3E}">
        <p14:creationId xmlns:p14="http://schemas.microsoft.com/office/powerpoint/2010/main" val="3667164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4</a:t>
            </a:fld>
            <a:endParaRPr lang="hu-HU"/>
          </a:p>
        </p:txBody>
      </p:sp>
    </p:spTree>
    <p:extLst>
      <p:ext uri="{BB962C8B-B14F-4D97-AF65-F5344CB8AC3E}">
        <p14:creationId xmlns:p14="http://schemas.microsoft.com/office/powerpoint/2010/main" val="406093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Have you ever been to a concert? Watched a big game? Seen a cool stage show?</a:t>
            </a:r>
          </a:p>
          <a:p>
            <a:r>
              <a:rPr lang="en-US" sz="1200" b="0" i="0" kern="1200" dirty="0">
                <a:solidFill>
                  <a:schemeClr val="tx1"/>
                </a:solidFill>
                <a:effectLst/>
                <a:latin typeface="+mn-lt"/>
                <a:ea typeface="+mn-ea"/>
                <a:cs typeface="+mn-cs"/>
              </a:rPr>
              <a:t>Every light you see, every sound you hear, every video on the screen </a:t>
            </a:r>
            <a:r>
              <a:rPr lang="en-US" sz="1200" b="1" i="0" kern="1200" dirty="0">
                <a:solidFill>
                  <a:schemeClr val="tx1"/>
                </a:solidFill>
                <a:effectLst/>
                <a:latin typeface="+mn-lt"/>
                <a:ea typeface="+mn-ea"/>
                <a:cs typeface="+mn-cs"/>
              </a:rPr>
              <a:t>someone had to plan, set up, and run all of that. </a:t>
            </a:r>
            <a:r>
              <a:rPr lang="en-US" sz="1200" b="0" i="0" kern="1200" dirty="0">
                <a:solidFill>
                  <a:schemeClr val="tx1"/>
                </a:solidFill>
                <a:effectLst/>
                <a:latin typeface="+mn-lt"/>
                <a:ea typeface="+mn-ea"/>
                <a:cs typeface="+mn-cs"/>
              </a:rPr>
              <a:t>That’s what we do…we’re the people behind the scenes making it all work.</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5</a:t>
            </a:fld>
            <a:endParaRPr lang="hu-HU"/>
          </a:p>
        </p:txBody>
      </p:sp>
    </p:spTree>
    <p:extLst>
      <p:ext uri="{BB962C8B-B14F-4D97-AF65-F5344CB8AC3E}">
        <p14:creationId xmlns:p14="http://schemas.microsoft.com/office/powerpoint/2010/main" val="3881739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0D9E1-493A-0CA7-8F9C-E972BC3839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DF0F8C-CCE5-2014-3B0A-715FF02489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2E463D-147D-1574-E191-CB70AADC32C8}"/>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Putting on an event is a </a:t>
            </a:r>
            <a:r>
              <a:rPr lang="en-US" sz="1200" b="1" i="0" kern="1200" dirty="0">
                <a:solidFill>
                  <a:schemeClr val="tx1"/>
                </a:solidFill>
                <a:effectLst/>
                <a:latin typeface="+mn-lt"/>
                <a:ea typeface="+mn-ea"/>
                <a:cs typeface="+mn-cs"/>
              </a:rPr>
              <a:t>team sport </a:t>
            </a:r>
            <a:r>
              <a:rPr lang="en-US" sz="1200" b="0" i="0" kern="1200" dirty="0">
                <a:solidFill>
                  <a:schemeClr val="tx1"/>
                </a:solidFill>
                <a:effectLst/>
                <a:latin typeface="+mn-lt"/>
                <a:ea typeface="+mn-ea"/>
                <a:cs typeface="+mn-cs"/>
              </a:rPr>
              <a:t>and there are tons of roles involved in creating any type of event.</a:t>
            </a:r>
          </a:p>
          <a:p>
            <a:r>
              <a:rPr lang="en-US" sz="1200" b="0" i="0" kern="1200" dirty="0">
                <a:solidFill>
                  <a:schemeClr val="tx1"/>
                </a:solidFill>
                <a:effectLst/>
                <a:latin typeface="+mn-lt"/>
                <a:ea typeface="+mn-ea"/>
                <a:cs typeface="+mn-cs"/>
              </a:rPr>
              <a:t>Some people focus on lights, sound, or video. Others handle equipment, build stages, or plan the whole thing. Some work in offices on logistics and scheduling. Some drive trucks and deliver equipment. There’s a place for all kinds of interests and skills.</a:t>
            </a:r>
            <a:r>
              <a:rPr lang="en-US" dirty="0"/>
              <a:t> </a:t>
            </a:r>
            <a:br>
              <a:rPr lang="en-US" dirty="0"/>
            </a:br>
            <a:br>
              <a:rPr lang="en-US" dirty="0"/>
            </a:br>
            <a:endParaRPr lang="hu-HU" dirty="0"/>
          </a:p>
        </p:txBody>
      </p:sp>
      <p:sp>
        <p:nvSpPr>
          <p:cNvPr id="4" name="Slide Number Placeholder 3">
            <a:extLst>
              <a:ext uri="{FF2B5EF4-FFF2-40B4-BE49-F238E27FC236}">
                <a16:creationId xmlns:a16="http://schemas.microsoft.com/office/drawing/2014/main" id="{4EF9DAB1-A866-9F2F-0589-7D2FE2AC4A38}"/>
              </a:ext>
            </a:extLst>
          </p:cNvPr>
          <p:cNvSpPr>
            <a:spLocks noGrp="1"/>
          </p:cNvSpPr>
          <p:nvPr>
            <p:ph type="sldNum" sz="quarter" idx="5"/>
          </p:nvPr>
        </p:nvSpPr>
        <p:spPr/>
        <p:txBody>
          <a:bodyPr/>
          <a:lstStyle/>
          <a:p>
            <a:fld id="{BC66A9F3-6D5C-448D-9300-DA20F5E6BA4C}" type="slidenum">
              <a:rPr lang="hu-HU" smtClean="0"/>
              <a:t>6</a:t>
            </a:fld>
            <a:endParaRPr lang="hu-HU"/>
          </a:p>
        </p:txBody>
      </p:sp>
    </p:spTree>
    <p:extLst>
      <p:ext uri="{BB962C8B-B14F-4D97-AF65-F5344CB8AC3E}">
        <p14:creationId xmlns:p14="http://schemas.microsoft.com/office/powerpoint/2010/main" val="2741017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If you like music, theater, games, tech, solving problems, or just working on cool stuff this might be a perfect fit. A lot of people in our industry started out helping with school plays, band concerts, or just being the 'tech helper' in class.</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7</a:t>
            </a:fld>
            <a:endParaRPr lang="hu-HU"/>
          </a:p>
        </p:txBody>
      </p:sp>
    </p:spTree>
    <p:extLst>
      <p:ext uri="{BB962C8B-B14F-4D97-AF65-F5344CB8AC3E}">
        <p14:creationId xmlns:p14="http://schemas.microsoft.com/office/powerpoint/2010/main" val="4032976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These are real people who started just a few years ago. They didn’t go to college for this. They didn’t have connections. They just got started and kept learning. And now they’re traveling, working with big brands, and doing things they love.</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8</a:t>
            </a:fld>
            <a:endParaRPr lang="hu-HU"/>
          </a:p>
        </p:txBody>
      </p:sp>
    </p:spTree>
    <p:extLst>
      <p:ext uri="{BB962C8B-B14F-4D97-AF65-F5344CB8AC3E}">
        <p14:creationId xmlns:p14="http://schemas.microsoft.com/office/powerpoint/2010/main" val="4203131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Working in events is exciting, sometimes challenging, and always different. You’re part of a team. You get to build something that thousands of people will see. And when it’s showtime…it’s go time.</a:t>
            </a:r>
            <a:r>
              <a:rPr lang="en-US" dirty="0"/>
              <a:t> </a:t>
            </a: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9</a:t>
            </a:fld>
            <a:endParaRPr lang="hu-HU"/>
          </a:p>
        </p:txBody>
      </p:sp>
    </p:spTree>
    <p:extLst>
      <p:ext uri="{BB962C8B-B14F-4D97-AF65-F5344CB8AC3E}">
        <p14:creationId xmlns:p14="http://schemas.microsoft.com/office/powerpoint/2010/main" val="20217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You don’t have to wait until after college.</a:t>
            </a:r>
          </a:p>
          <a:p>
            <a:r>
              <a:rPr lang="en-US" sz="1200" b="0" i="0" kern="1200" dirty="0">
                <a:solidFill>
                  <a:schemeClr val="tx1"/>
                </a:solidFill>
                <a:effectLst/>
                <a:latin typeface="+mn-lt"/>
                <a:ea typeface="+mn-ea"/>
                <a:cs typeface="+mn-cs"/>
              </a:rPr>
              <a:t>If you’re in high school now so start exploring. Ask to help with school productions. Look for tech clubs. Or contact a local AV company (like us!) to learn more. We love meeting students who are curious about this world.</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10</a:t>
            </a:fld>
            <a:endParaRPr lang="hu-HU"/>
          </a:p>
        </p:txBody>
      </p:sp>
    </p:spTree>
    <p:extLst>
      <p:ext uri="{BB962C8B-B14F-4D97-AF65-F5344CB8AC3E}">
        <p14:creationId xmlns:p14="http://schemas.microsoft.com/office/powerpoint/2010/main" val="463376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Our company is part of the </a:t>
            </a:r>
            <a:r>
              <a:rPr lang="en-US" sz="1200" b="1" i="0" kern="1200" dirty="0">
                <a:solidFill>
                  <a:schemeClr val="tx1"/>
                </a:solidFill>
                <a:effectLst/>
                <a:latin typeface="+mn-lt"/>
                <a:ea typeface="+mn-ea"/>
                <a:cs typeface="+mn-cs"/>
              </a:rPr>
              <a:t>AV Alliance</a:t>
            </a:r>
            <a:r>
              <a:rPr lang="en-US" sz="1200" b="0" i="0" kern="1200" dirty="0">
                <a:solidFill>
                  <a:schemeClr val="tx1"/>
                </a:solidFill>
                <a:effectLst/>
                <a:latin typeface="+mn-lt"/>
                <a:ea typeface="+mn-ea"/>
                <a:cs typeface="+mn-cs"/>
              </a:rPr>
              <a:t>, a global network of professionals in the live event and entertainment technology industry. We have more than 90 companies from 55 countries, and we work together to build up our future workforce…people like you.</a:t>
            </a:r>
          </a:p>
          <a:p>
            <a:r>
              <a:rPr lang="en-US" sz="1200" b="0" i="0" kern="1200" dirty="0">
                <a:solidFill>
                  <a:schemeClr val="tx1"/>
                </a:solidFill>
                <a:effectLst/>
                <a:latin typeface="+mn-lt"/>
                <a:ea typeface="+mn-ea"/>
                <a:cs typeface="+mn-cs"/>
              </a:rPr>
              <a:t>And the great thing is: once you’re in, you can go as far as you want. All over the world.</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11</a:t>
            </a:fld>
            <a:endParaRPr lang="hu-HU"/>
          </a:p>
        </p:txBody>
      </p:sp>
    </p:spTree>
    <p:extLst>
      <p:ext uri="{BB962C8B-B14F-4D97-AF65-F5344CB8AC3E}">
        <p14:creationId xmlns:p14="http://schemas.microsoft.com/office/powerpoint/2010/main" val="2605695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C1830"/>
        </a:solidFill>
        <a:effectLst/>
      </p:bgPr>
    </p:bg>
    <p:spTree>
      <p:nvGrpSpPr>
        <p:cNvPr id="1" name=""/>
        <p:cNvGrpSpPr/>
        <p:nvPr/>
      </p:nvGrpSpPr>
      <p:grpSpPr>
        <a:xfrm>
          <a:off x="0" y="0"/>
          <a:ext cx="0" cy="0"/>
          <a:chOff x="0" y="0"/>
          <a:chExt cx="0" cy="0"/>
        </a:xfrm>
      </p:grpSpPr>
      <p:pic>
        <p:nvPicPr>
          <p:cNvPr id="4" name="Picture 3" descr="A blue and white lines on a dark background&#10;&#10;AI-generated content may be incorrect.">
            <a:extLst>
              <a:ext uri="{FF2B5EF4-FFF2-40B4-BE49-F238E27FC236}">
                <a16:creationId xmlns:a16="http://schemas.microsoft.com/office/drawing/2014/main" id="{BC51285A-1FA3-66F7-D0DC-D95C9543371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8B916689-1BAB-9EB8-DD1F-82FCC7FA49B3}"/>
              </a:ext>
            </a:extLst>
          </p:cNvPr>
          <p:cNvSpPr>
            <a:spLocks noGrp="1"/>
          </p:cNvSpPr>
          <p:nvPr>
            <p:ph type="subTitle" idx="1"/>
          </p:nvPr>
        </p:nvSpPr>
        <p:spPr>
          <a:xfrm>
            <a:off x="1524000" y="4247322"/>
            <a:ext cx="9144000" cy="1010478"/>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hu-HU" dirty="0"/>
          </a:p>
        </p:txBody>
      </p:sp>
      <p:pic>
        <p:nvPicPr>
          <p:cNvPr id="10" name="Picture 9" descr="A black and white logo&#10;&#10;AI-generated content may be incorrect.">
            <a:extLst>
              <a:ext uri="{FF2B5EF4-FFF2-40B4-BE49-F238E27FC236}">
                <a16:creationId xmlns:a16="http://schemas.microsoft.com/office/drawing/2014/main" id="{513DE8BD-7582-D675-F8FE-00220DE0BF3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
        <p:nvSpPr>
          <p:cNvPr id="25" name="Title 24">
            <a:extLst>
              <a:ext uri="{FF2B5EF4-FFF2-40B4-BE49-F238E27FC236}">
                <a16:creationId xmlns:a16="http://schemas.microsoft.com/office/drawing/2014/main" id="{B50B7306-379D-98E8-CDDA-B055D916563A}"/>
              </a:ext>
            </a:extLst>
          </p:cNvPr>
          <p:cNvSpPr>
            <a:spLocks noGrp="1"/>
          </p:cNvSpPr>
          <p:nvPr>
            <p:ph type="title"/>
          </p:nvPr>
        </p:nvSpPr>
        <p:spPr>
          <a:xfrm>
            <a:off x="838200" y="2424401"/>
            <a:ext cx="10515600" cy="1325563"/>
          </a:xfrm>
        </p:spPr>
        <p:txBody>
          <a:bodyPr>
            <a:noAutofit/>
          </a:bodyPr>
          <a:lstStyle>
            <a:lvl1pPr algn="ctr">
              <a:defRPr sz="6000" cap="all" baseline="0"/>
            </a:lvl1pPr>
          </a:lstStyle>
          <a:p>
            <a:endParaRPr lang="hu-HU" dirty="0"/>
          </a:p>
        </p:txBody>
      </p:sp>
    </p:spTree>
    <p:extLst>
      <p:ext uri="{BB962C8B-B14F-4D97-AF65-F5344CB8AC3E}">
        <p14:creationId xmlns:p14="http://schemas.microsoft.com/office/powerpoint/2010/main" val="91924032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55C40-1E50-830E-9411-D2263C259F0A}"/>
              </a:ext>
            </a:extLst>
          </p:cNvPr>
          <p:cNvSpPr>
            <a:spLocks noGrp="1"/>
          </p:cNvSpPr>
          <p:nvPr>
            <p:ph type="title"/>
          </p:nvPr>
        </p:nvSpPr>
        <p:spPr/>
        <p:txBody>
          <a:bodyPr/>
          <a:lstStyle>
            <a:lvl1pPr>
              <a:defRPr>
                <a:solidFill>
                  <a:schemeClr val="bg1"/>
                </a:solidFill>
              </a:defRPr>
            </a:lvl1pPr>
          </a:lstStyle>
          <a:p>
            <a:r>
              <a:rPr lang="en-US" dirty="0"/>
              <a:t>Click to edit Master title style</a:t>
            </a:r>
            <a:endParaRPr lang="hu-HU" dirty="0"/>
          </a:p>
        </p:txBody>
      </p:sp>
      <p:pic>
        <p:nvPicPr>
          <p:cNvPr id="6" name="Picture 5" descr="A black and white logo&#10;&#10;AI-generated content may be incorrect.">
            <a:extLst>
              <a:ext uri="{FF2B5EF4-FFF2-40B4-BE49-F238E27FC236}">
                <a16:creationId xmlns:a16="http://schemas.microsoft.com/office/drawing/2014/main" id="{89E112C9-CC7C-3BC4-D391-E06B3339E1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
        <p:nvSpPr>
          <p:cNvPr id="7" name="Text Placeholder 2">
            <a:extLst>
              <a:ext uri="{FF2B5EF4-FFF2-40B4-BE49-F238E27FC236}">
                <a16:creationId xmlns:a16="http://schemas.microsoft.com/office/drawing/2014/main" id="{D33456DC-3B42-9F3B-1518-DCCF07E47D3C}"/>
              </a:ext>
            </a:extLst>
          </p:cNvPr>
          <p:cNvSpPr>
            <a:spLocks noGrp="1"/>
          </p:cNvSpPr>
          <p:nvPr>
            <p:ph idx="1"/>
          </p:nvPr>
        </p:nvSpPr>
        <p:spPr>
          <a:xfrm>
            <a:off x="838200" y="1825625"/>
            <a:ext cx="10515600" cy="4351338"/>
          </a:xfrm>
          <a:prstGeom prst="rect">
            <a:avLst/>
          </a:prstGeom>
        </p:spPr>
        <p:txBody>
          <a:bodyPr vert="horz" lIns="91440" tIns="45720" rIns="91440" bIns="45720" rtlCol="0">
            <a:normAutofit/>
          </a:bodyPr>
          <a:lstStyle>
            <a:lvl1pPr marL="444500" indent="-444500">
              <a:buFontTx/>
              <a:buBlip>
                <a:blip r:embed="rId3"/>
              </a:buBlip>
              <a:defRPr>
                <a:solidFill>
                  <a:schemeClr val="bg1"/>
                </a:solidFill>
              </a:defRPr>
            </a:lvl1pPr>
            <a:lvl2pPr marL="898525" indent="-441325">
              <a:buFontTx/>
              <a:buBlip>
                <a:blip r:embed="rId3"/>
              </a:buBlip>
              <a:defRPr>
                <a:solidFill>
                  <a:schemeClr val="bg1"/>
                </a:solidFill>
              </a:defRPr>
            </a:lvl2pPr>
            <a:lvl3pPr marL="1343025" indent="-428625">
              <a:buFontTx/>
              <a:buBlip>
                <a:blip r:embed="rId3"/>
              </a:buBlip>
              <a:defRPr>
                <a:solidFill>
                  <a:schemeClr val="bg1"/>
                </a:solidFill>
              </a:defRPr>
            </a:lvl3pPr>
            <a:lvl4pPr marL="1797050" indent="-425450">
              <a:buFontTx/>
              <a:buBlip>
                <a:blip r:embed="rId3"/>
              </a:buBlip>
              <a:defRPr>
                <a:solidFill>
                  <a:schemeClr val="bg1"/>
                </a:solidFill>
              </a:defRPr>
            </a:lvl4pPr>
            <a:lvl5pPr marL="2241550" indent="-412750">
              <a:buFontTx/>
              <a:buBlip>
                <a:blip r:embed="rId3"/>
              </a:buBlip>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Tree>
    <p:extLst>
      <p:ext uri="{BB962C8B-B14F-4D97-AF65-F5344CB8AC3E}">
        <p14:creationId xmlns:p14="http://schemas.microsoft.com/office/powerpoint/2010/main" val="64807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0C1830"/>
        </a:solidFill>
        <a:effectLst/>
      </p:bgPr>
    </p:bg>
    <p:spTree>
      <p:nvGrpSpPr>
        <p:cNvPr id="1" name=""/>
        <p:cNvGrpSpPr/>
        <p:nvPr/>
      </p:nvGrpSpPr>
      <p:grpSpPr>
        <a:xfrm>
          <a:off x="0" y="0"/>
          <a:ext cx="0" cy="0"/>
          <a:chOff x="0" y="0"/>
          <a:chExt cx="0" cy="0"/>
        </a:xfrm>
      </p:grpSpPr>
      <p:pic>
        <p:nvPicPr>
          <p:cNvPr id="5" name="Picture 4" descr="A black and white logo&#10;&#10;AI-generated content may be incorrect.">
            <a:extLst>
              <a:ext uri="{FF2B5EF4-FFF2-40B4-BE49-F238E27FC236}">
                <a16:creationId xmlns:a16="http://schemas.microsoft.com/office/drawing/2014/main" id="{DC65AFCB-6A56-B03B-7C97-0683F224E6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389888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7C919-8ED1-F61B-450F-E84331378C2F}"/>
              </a:ext>
            </a:extLst>
          </p:cNvPr>
          <p:cNvSpPr>
            <a:spLocks noGrp="1"/>
          </p:cNvSpPr>
          <p:nvPr>
            <p:ph type="title"/>
          </p:nvPr>
        </p:nvSpPr>
        <p:spPr>
          <a:xfrm>
            <a:off x="839788" y="928254"/>
            <a:ext cx="3932237" cy="1129145"/>
          </a:xfrm>
        </p:spPr>
        <p:txBody>
          <a:bodyPr anchor="b"/>
          <a:lstStyle>
            <a:lvl1pPr>
              <a:defRPr sz="3200">
                <a:solidFill>
                  <a:schemeClr val="accent5">
                    <a:lumMod val="40000"/>
                    <a:lumOff val="60000"/>
                  </a:schemeClr>
                </a:solidFill>
              </a:defRPr>
            </a:lvl1p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CAB9FA7E-72EA-2C9C-1AB5-CCD8FFBDA892}"/>
              </a:ext>
            </a:extLst>
          </p:cNvPr>
          <p:cNvSpPr>
            <a:spLocks noGrp="1"/>
          </p:cNvSpPr>
          <p:nvPr>
            <p:ph idx="1"/>
          </p:nvPr>
        </p:nvSpPr>
        <p:spPr>
          <a:xfrm>
            <a:off x="5183188" y="987425"/>
            <a:ext cx="6172200" cy="4873625"/>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hu-HU" dirty="0"/>
          </a:p>
        </p:txBody>
      </p:sp>
      <p:sp>
        <p:nvSpPr>
          <p:cNvPr id="4" name="Text Placeholder 3">
            <a:extLst>
              <a:ext uri="{FF2B5EF4-FFF2-40B4-BE49-F238E27FC236}">
                <a16:creationId xmlns:a16="http://schemas.microsoft.com/office/drawing/2014/main" id="{CEE8BAAB-E49E-BEF5-2218-916C5A590DBF}"/>
              </a:ext>
            </a:extLst>
          </p:cNvPr>
          <p:cNvSpPr>
            <a:spLocks noGrp="1"/>
          </p:cNvSpPr>
          <p:nvPr>
            <p:ph type="body" sz="half" idx="2"/>
          </p:nvPr>
        </p:nvSpPr>
        <p:spPr>
          <a:xfrm>
            <a:off x="839788" y="2057400"/>
            <a:ext cx="3932237" cy="3811588"/>
          </a:xfrm>
        </p:spPr>
        <p:txBody>
          <a:bodyPr>
            <a:normAutofit/>
          </a:bodyPr>
          <a:lstStyle>
            <a:lvl1pPr marL="285750" indent="-285750">
              <a:buFontTx/>
              <a:buBlip>
                <a:blip r:embed="rId2"/>
              </a:buBlip>
              <a:defRPr sz="1800"/>
            </a:lvl1pPr>
            <a:lvl2pPr marL="742950" indent="-285750">
              <a:buFontTx/>
              <a:buBlip>
                <a:blip r:embed="rId2"/>
              </a:buBlip>
              <a:defRPr sz="1600"/>
            </a:lvl2pPr>
            <a:lvl3pPr marL="1085850" indent="-171450">
              <a:buFontTx/>
              <a:buBlip>
                <a:blip r:embed="rId2"/>
              </a:buBlip>
              <a:defRPr sz="1400"/>
            </a:lvl3pPr>
            <a:lvl4pPr marL="1543050" indent="-171450">
              <a:buFontTx/>
              <a:buBlip>
                <a:blip r:embed="rId2"/>
              </a:buBlip>
              <a:defRPr sz="1050"/>
            </a:lvl4pPr>
            <a:lvl5pPr marL="2000250" indent="-171450">
              <a:buFontTx/>
              <a:buBlip>
                <a:blip r:embed="rId2"/>
              </a:buBlip>
              <a:defRPr sz="105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8" name="Picture 7" descr="A black and white logo&#10;&#10;AI-generated content may be incorrect.">
            <a:extLst>
              <a:ext uri="{FF2B5EF4-FFF2-40B4-BE49-F238E27FC236}">
                <a16:creationId xmlns:a16="http://schemas.microsoft.com/office/drawing/2014/main" id="{FBC3D163-370F-3E9B-CDAE-20F37C7D4EE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32161479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24310-FE10-FC0A-1A51-BFEE45342C2E}"/>
              </a:ext>
            </a:extLst>
          </p:cNvPr>
          <p:cNvSpPr>
            <a:spLocks noGrp="1"/>
          </p:cNvSpPr>
          <p:nvPr>
            <p:ph type="title"/>
          </p:nvPr>
        </p:nvSpPr>
        <p:spPr>
          <a:xfrm>
            <a:off x="839788" y="457199"/>
            <a:ext cx="10512424" cy="1052945"/>
          </a:xfrm>
        </p:spPr>
        <p:txBody>
          <a:bodyPr anchor="b"/>
          <a:lstStyle>
            <a:lvl1pPr>
              <a:defRPr sz="3200"/>
            </a:lvl1pPr>
          </a:lstStyle>
          <a:p>
            <a:r>
              <a:rPr lang="en-US" dirty="0"/>
              <a:t>Click to edit Master title style</a:t>
            </a:r>
            <a:endParaRPr lang="hu-HU" dirty="0"/>
          </a:p>
        </p:txBody>
      </p:sp>
      <p:sp>
        <p:nvSpPr>
          <p:cNvPr id="3" name="Picture Placeholder 2">
            <a:extLst>
              <a:ext uri="{FF2B5EF4-FFF2-40B4-BE49-F238E27FC236}">
                <a16:creationId xmlns:a16="http://schemas.microsoft.com/office/drawing/2014/main" id="{42BF6E2D-D316-A105-B955-8BC5823B8612}"/>
              </a:ext>
            </a:extLst>
          </p:cNvPr>
          <p:cNvSpPr>
            <a:spLocks noGrp="1"/>
          </p:cNvSpPr>
          <p:nvPr>
            <p:ph type="pic" idx="1"/>
          </p:nvPr>
        </p:nvSpPr>
        <p:spPr>
          <a:xfrm>
            <a:off x="5183188" y="1697182"/>
            <a:ext cx="6172200" cy="416386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pic>
        <p:nvPicPr>
          <p:cNvPr id="8" name="Picture 7" descr="A black and white logo&#10;&#10;AI-generated content may be incorrect.">
            <a:extLst>
              <a:ext uri="{FF2B5EF4-FFF2-40B4-BE49-F238E27FC236}">
                <a16:creationId xmlns:a16="http://schemas.microsoft.com/office/drawing/2014/main" id="{2DC0A050-97D1-AEA6-3D35-07532B7439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
        <p:nvSpPr>
          <p:cNvPr id="9" name="Text Placeholder 3">
            <a:extLst>
              <a:ext uri="{FF2B5EF4-FFF2-40B4-BE49-F238E27FC236}">
                <a16:creationId xmlns:a16="http://schemas.microsoft.com/office/drawing/2014/main" id="{D79ED30B-237D-DA74-E06F-0C01290BC924}"/>
              </a:ext>
            </a:extLst>
          </p:cNvPr>
          <p:cNvSpPr>
            <a:spLocks noGrp="1"/>
          </p:cNvSpPr>
          <p:nvPr>
            <p:ph type="body" sz="half" idx="2"/>
          </p:nvPr>
        </p:nvSpPr>
        <p:spPr>
          <a:xfrm>
            <a:off x="839788" y="1705120"/>
            <a:ext cx="3932237" cy="4163868"/>
          </a:xfrm>
        </p:spPr>
        <p:txBody>
          <a:bodyPr>
            <a:normAutofit/>
          </a:bodyPr>
          <a:lstStyle>
            <a:lvl1pPr marL="285750" indent="-285750">
              <a:buFontTx/>
              <a:buBlip>
                <a:blip r:embed="rId3"/>
              </a:buBlip>
              <a:defRPr sz="1800"/>
            </a:lvl1pPr>
            <a:lvl2pPr marL="742950" indent="-285750">
              <a:buFontTx/>
              <a:buBlip>
                <a:blip r:embed="rId3"/>
              </a:buBlip>
              <a:defRPr sz="1600"/>
            </a:lvl2pPr>
            <a:lvl3pPr marL="1085850" indent="-171450">
              <a:buFontTx/>
              <a:buBlip>
                <a:blip r:embed="rId3"/>
              </a:buBlip>
              <a:defRPr sz="1400"/>
            </a:lvl3pPr>
            <a:lvl4pPr marL="1543050" indent="-171450">
              <a:buFontTx/>
              <a:buBlip>
                <a:blip r:embed="rId3"/>
              </a:buBlip>
              <a:defRPr sz="1050"/>
            </a:lvl4pPr>
            <a:lvl5pPr marL="2000250" indent="-171450">
              <a:buFontTx/>
              <a:buBlip>
                <a:blip r:embed="rId3"/>
              </a:buBlip>
              <a:defRPr sz="105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Tree>
    <p:extLst>
      <p:ext uri="{BB962C8B-B14F-4D97-AF65-F5344CB8AC3E}">
        <p14:creationId xmlns:p14="http://schemas.microsoft.com/office/powerpoint/2010/main" val="146884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2AAE4-EEDD-D8D4-2744-0501D3AEF5DF}"/>
              </a:ext>
            </a:extLst>
          </p:cNvPr>
          <p:cNvSpPr>
            <a:spLocks noGrp="1"/>
          </p:cNvSpPr>
          <p:nvPr>
            <p:ph type="ctrTitle"/>
          </p:nvPr>
        </p:nvSpPr>
        <p:spPr>
          <a:xfrm>
            <a:off x="1524000" y="1704255"/>
            <a:ext cx="9144000" cy="2387600"/>
          </a:xfrm>
        </p:spPr>
        <p:txBody>
          <a:bodyPr anchor="b"/>
          <a:lstStyle>
            <a:lvl1pPr algn="ctr">
              <a:defRPr sz="6000"/>
            </a:lvl1pPr>
          </a:lstStyle>
          <a:p>
            <a:r>
              <a:rPr lang="en-US" dirty="0"/>
              <a:t>Click to edit Master title style</a:t>
            </a:r>
            <a:endParaRPr lang="hu-HU" dirty="0"/>
          </a:p>
        </p:txBody>
      </p:sp>
      <p:sp>
        <p:nvSpPr>
          <p:cNvPr id="3" name="Subtitle 2">
            <a:extLst>
              <a:ext uri="{FF2B5EF4-FFF2-40B4-BE49-F238E27FC236}">
                <a16:creationId xmlns:a16="http://schemas.microsoft.com/office/drawing/2014/main" id="{8B916689-1BAB-9EB8-DD1F-82FCC7FA49B3}"/>
              </a:ext>
            </a:extLst>
          </p:cNvPr>
          <p:cNvSpPr>
            <a:spLocks noGrp="1"/>
          </p:cNvSpPr>
          <p:nvPr>
            <p:ph type="subTitle" idx="1"/>
          </p:nvPr>
        </p:nvSpPr>
        <p:spPr>
          <a:xfrm>
            <a:off x="1524000" y="4183930"/>
            <a:ext cx="9144000" cy="1655762"/>
          </a:xfrm>
        </p:spPr>
        <p:txBody>
          <a:bodyPr/>
          <a:lstStyle>
            <a:lvl1pPr marL="0" indent="0" algn="ctr">
              <a:buNone/>
              <a:defRPr sz="2400" baseline="0">
                <a:solidFill>
                  <a:srgbClr val="F194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hu-HU" dirty="0"/>
          </a:p>
        </p:txBody>
      </p:sp>
      <p:pic>
        <p:nvPicPr>
          <p:cNvPr id="10" name="Picture 9" descr="A black and white logo&#10;&#10;AI-generated content may be incorrect.">
            <a:extLst>
              <a:ext uri="{FF2B5EF4-FFF2-40B4-BE49-F238E27FC236}">
                <a16:creationId xmlns:a16="http://schemas.microsoft.com/office/drawing/2014/main" id="{513DE8BD-7582-D675-F8FE-00220DE0BF3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598562322"/>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5CF5-5E8C-DDE1-350E-15F6760EEE8F}"/>
              </a:ext>
            </a:extLst>
          </p:cNvPr>
          <p:cNvSpPr>
            <a:spLocks noGrp="1"/>
          </p:cNvSpPr>
          <p:nvPr>
            <p:ph type="title"/>
          </p:nvPr>
        </p:nvSpPr>
        <p:spPr/>
        <p:txBody>
          <a:body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F25FD2FA-FAAC-6EEA-3F14-B4B5D21DB8C7}"/>
              </a:ext>
            </a:extLst>
          </p:cNvPr>
          <p:cNvSpPr>
            <a:spLocks noGrp="1"/>
          </p:cNvSpPr>
          <p:nvPr>
            <p:ph idx="1"/>
          </p:nvPr>
        </p:nvSpPr>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7" name="Picture 6" descr="A black and white logo&#10;&#10;AI-generated content may be incorrect.">
            <a:extLst>
              <a:ext uri="{FF2B5EF4-FFF2-40B4-BE49-F238E27FC236}">
                <a16:creationId xmlns:a16="http://schemas.microsoft.com/office/drawing/2014/main" id="{BC6DBCB5-739E-6397-DF16-AE9D65DB2A2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501422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5CF5-5E8C-DDE1-350E-15F6760EEE8F}"/>
              </a:ext>
            </a:extLst>
          </p:cNvPr>
          <p:cNvSpPr>
            <a:spLocks noGrp="1"/>
          </p:cNvSpPr>
          <p:nvPr>
            <p:ph type="title"/>
          </p:nvPr>
        </p:nvSpPr>
        <p:spPr/>
        <p:txBody>
          <a:bodyPr/>
          <a:lstStyle/>
          <a:p>
            <a:r>
              <a:rPr lang="en-US" dirty="0"/>
              <a:t>Click to edit Master title style</a:t>
            </a:r>
            <a:endParaRPr lang="hu-HU" dirty="0"/>
          </a:p>
        </p:txBody>
      </p:sp>
      <p:pic>
        <p:nvPicPr>
          <p:cNvPr id="7" name="Picture 6" descr="A black and white logo&#10;&#10;AI-generated content may be incorrect.">
            <a:extLst>
              <a:ext uri="{FF2B5EF4-FFF2-40B4-BE49-F238E27FC236}">
                <a16:creationId xmlns:a16="http://schemas.microsoft.com/office/drawing/2014/main" id="{BC6DBCB5-739E-6397-DF16-AE9D65DB2A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779865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5B77C-7F92-3B7A-4114-653862EB921F}"/>
              </a:ext>
            </a:extLst>
          </p:cNvPr>
          <p:cNvSpPr>
            <a:spLocks noGrp="1"/>
          </p:cNvSpPr>
          <p:nvPr>
            <p:ph type="title"/>
          </p:nvPr>
        </p:nvSpPr>
        <p:spPr>
          <a:xfrm>
            <a:off x="831850" y="1709738"/>
            <a:ext cx="10515599" cy="2795011"/>
          </a:xfrm>
        </p:spPr>
        <p:txBody>
          <a:bodyPr anchor="b">
            <a:normAutofit/>
          </a:bodyPr>
          <a:lstStyle>
            <a:lvl1pPr>
              <a:defRPr sz="5400">
                <a:solidFill>
                  <a:schemeClr val="accent5">
                    <a:lumMod val="40000"/>
                    <a:lumOff val="60000"/>
                  </a:schemeClr>
                </a:solidFill>
              </a:defRPr>
            </a:lvl1p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00F26850-5354-2B3C-2D6D-19F5CFFC53C7}"/>
              </a:ext>
            </a:extLst>
          </p:cNvPr>
          <p:cNvSpPr>
            <a:spLocks noGrp="1"/>
          </p:cNvSpPr>
          <p:nvPr>
            <p:ph type="body" idx="1"/>
          </p:nvPr>
        </p:nvSpPr>
        <p:spPr>
          <a:xfrm>
            <a:off x="831850" y="4589463"/>
            <a:ext cx="10515600" cy="1500187"/>
          </a:xfrm>
        </p:spPr>
        <p:txBody>
          <a:bodyPr/>
          <a:lstStyle>
            <a:lvl1pPr marL="0" indent="0">
              <a:buNone/>
              <a:defRPr sz="2400">
                <a:solidFill>
                  <a:schemeClr val="accent4"/>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pic>
        <p:nvPicPr>
          <p:cNvPr id="7" name="Picture 6" descr="A black and white logo&#10;&#10;AI-generated content may be incorrect.">
            <a:extLst>
              <a:ext uri="{FF2B5EF4-FFF2-40B4-BE49-F238E27FC236}">
                <a16:creationId xmlns:a16="http://schemas.microsoft.com/office/drawing/2014/main" id="{31A15722-A974-A27E-14C9-B9F7662469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989863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5B77C-7F92-3B7A-4114-653862EB921F}"/>
              </a:ext>
            </a:extLst>
          </p:cNvPr>
          <p:cNvSpPr>
            <a:spLocks noGrp="1"/>
          </p:cNvSpPr>
          <p:nvPr>
            <p:ph type="title"/>
          </p:nvPr>
        </p:nvSpPr>
        <p:spPr>
          <a:xfrm>
            <a:off x="831850" y="1709738"/>
            <a:ext cx="10515600" cy="2852737"/>
          </a:xfrm>
        </p:spPr>
        <p:txBody>
          <a:bodyPr anchor="b">
            <a:normAutofit/>
          </a:bodyPr>
          <a:lstStyle>
            <a:lvl1pPr>
              <a:defRPr sz="5400" cap="all" baseline="0">
                <a:solidFill>
                  <a:schemeClr val="accent5">
                    <a:lumMod val="40000"/>
                    <a:lumOff val="60000"/>
                  </a:schemeClr>
                </a:solidFill>
              </a:defRPr>
            </a:lvl1p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00F26850-5354-2B3C-2D6D-19F5CFFC53C7}"/>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pic>
        <p:nvPicPr>
          <p:cNvPr id="7" name="Picture 6" descr="A black and white logo&#10;&#10;AI-generated content may be incorrect.">
            <a:extLst>
              <a:ext uri="{FF2B5EF4-FFF2-40B4-BE49-F238E27FC236}">
                <a16:creationId xmlns:a16="http://schemas.microsoft.com/office/drawing/2014/main" id="{31A15722-A974-A27E-14C9-B9F7662469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206842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28C40-4788-F287-27E3-62BC36064D1D}"/>
              </a:ext>
            </a:extLst>
          </p:cNvPr>
          <p:cNvSpPr>
            <a:spLocks noGrp="1"/>
          </p:cNvSpPr>
          <p:nvPr>
            <p:ph type="title"/>
          </p:nvPr>
        </p:nvSpPr>
        <p:spPr/>
        <p:txBody>
          <a:body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FAC67B19-D932-62DC-990F-ECC974E96BFA}"/>
              </a:ext>
            </a:extLst>
          </p:cNvPr>
          <p:cNvSpPr>
            <a:spLocks noGrp="1"/>
          </p:cNvSpPr>
          <p:nvPr>
            <p:ph sz="half" idx="1"/>
          </p:nvPr>
        </p:nvSpPr>
        <p:spPr>
          <a:xfrm>
            <a:off x="838200" y="1825625"/>
            <a:ext cx="5181600" cy="4351338"/>
          </a:xfrm>
        </p:spPr>
        <p:txBody>
          <a:bodyPr/>
          <a:lstStyle>
            <a:lvl1pPr marL="0" indent="0">
              <a:buNone/>
              <a:defRPr/>
            </a:lvl1pPr>
            <a:lvl4pPr>
              <a:defRPr lang="en-US" sz="1100" b="0" i="1" smtClean="0">
                <a:effectLst/>
              </a:defRPr>
            </a:lvl4pPr>
          </a:lstStyle>
          <a:p>
            <a:pPr lvl="0"/>
            <a:endParaRPr lang="hu-HU" dirty="0"/>
          </a:p>
        </p:txBody>
      </p:sp>
      <p:sp>
        <p:nvSpPr>
          <p:cNvPr id="4" name="Content Placeholder 3">
            <a:extLst>
              <a:ext uri="{FF2B5EF4-FFF2-40B4-BE49-F238E27FC236}">
                <a16:creationId xmlns:a16="http://schemas.microsoft.com/office/drawing/2014/main" id="{3DF9A8CE-7254-59D9-827A-388134CE8C00}"/>
              </a:ext>
            </a:extLst>
          </p:cNvPr>
          <p:cNvSpPr>
            <a:spLocks noGrp="1"/>
          </p:cNvSpPr>
          <p:nvPr>
            <p:ph sz="half" idx="2"/>
          </p:nvPr>
        </p:nvSpPr>
        <p:spPr>
          <a:xfrm>
            <a:off x="6172200" y="1825625"/>
            <a:ext cx="5181600" cy="4351338"/>
          </a:xfrm>
        </p:spPr>
        <p:txBody>
          <a:bodyPr/>
          <a:lstStyle>
            <a:lvl1pPr marL="0" indent="0">
              <a:buNone/>
              <a:defRPr/>
            </a:lvl1pPr>
          </a:lstStyle>
          <a:p>
            <a:pPr lvl="0"/>
            <a:endParaRPr lang="hu-HU" dirty="0"/>
          </a:p>
        </p:txBody>
      </p:sp>
      <p:pic>
        <p:nvPicPr>
          <p:cNvPr id="8" name="Picture 7" descr="A black and white logo&#10;&#10;AI-generated content may be incorrect.">
            <a:extLst>
              <a:ext uri="{FF2B5EF4-FFF2-40B4-BE49-F238E27FC236}">
                <a16:creationId xmlns:a16="http://schemas.microsoft.com/office/drawing/2014/main" id="{CE70FDDF-5EFD-C7EA-8736-143A113067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484960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_Two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28C40-4788-F287-27E3-62BC36064D1D}"/>
              </a:ext>
            </a:extLst>
          </p:cNvPr>
          <p:cNvSpPr>
            <a:spLocks noGrp="1"/>
          </p:cNvSpPr>
          <p:nvPr>
            <p:ph type="title"/>
          </p:nvPr>
        </p:nvSpPr>
        <p:spPr/>
        <p:txBody>
          <a:body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FAC67B19-D932-62DC-990F-ECC974E96BFA}"/>
              </a:ext>
            </a:extLst>
          </p:cNvPr>
          <p:cNvSpPr>
            <a:spLocks noGrp="1"/>
          </p:cNvSpPr>
          <p:nvPr>
            <p:ph sz="half" idx="1"/>
          </p:nvPr>
        </p:nvSpPr>
        <p:spPr>
          <a:xfrm>
            <a:off x="838200" y="1825625"/>
            <a:ext cx="5181600" cy="435133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lang="en-US" sz="1600" b="0" i="0" smtClean="0">
                <a:effectLst/>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
        <p:nvSpPr>
          <p:cNvPr id="4" name="Content Placeholder 3">
            <a:extLst>
              <a:ext uri="{FF2B5EF4-FFF2-40B4-BE49-F238E27FC236}">
                <a16:creationId xmlns:a16="http://schemas.microsoft.com/office/drawing/2014/main" id="{3DF9A8CE-7254-59D9-827A-388134CE8C00}"/>
              </a:ext>
            </a:extLst>
          </p:cNvPr>
          <p:cNvSpPr>
            <a:spLocks noGrp="1"/>
          </p:cNvSpPr>
          <p:nvPr>
            <p:ph sz="half" idx="2"/>
          </p:nvPr>
        </p:nvSpPr>
        <p:spPr>
          <a:xfrm>
            <a:off x="6172200" y="1825625"/>
            <a:ext cx="5181600" cy="435133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8" name="Picture 7" descr="A black and white logo&#10;&#10;AI-generated content may be incorrect.">
            <a:extLst>
              <a:ext uri="{FF2B5EF4-FFF2-40B4-BE49-F238E27FC236}">
                <a16:creationId xmlns:a16="http://schemas.microsoft.com/office/drawing/2014/main" id="{CE70FDDF-5EFD-C7EA-8736-143A113067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1933053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719B0-B789-2F79-F207-E92E81D7EF29}"/>
              </a:ext>
            </a:extLst>
          </p:cNvPr>
          <p:cNvSpPr>
            <a:spLocks noGrp="1"/>
          </p:cNvSpPr>
          <p:nvPr>
            <p:ph type="title"/>
          </p:nvPr>
        </p:nvSpPr>
        <p:spPr>
          <a:xfrm>
            <a:off x="839788" y="365125"/>
            <a:ext cx="10515600" cy="1325563"/>
          </a:xfrm>
        </p:spPr>
        <p:txBody>
          <a:body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81CAF7A9-AC7F-AB61-F0BE-EF1E9433CC05}"/>
              </a:ext>
            </a:extLst>
          </p:cNvPr>
          <p:cNvSpPr>
            <a:spLocks noGrp="1"/>
          </p:cNvSpPr>
          <p:nvPr>
            <p:ph type="body" idx="1"/>
          </p:nvPr>
        </p:nvSpPr>
        <p:spPr>
          <a:xfrm>
            <a:off x="839788" y="1681163"/>
            <a:ext cx="533241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0A470BB3-1840-13FC-A8C8-2576A6B719C4}"/>
              </a:ext>
            </a:extLst>
          </p:cNvPr>
          <p:cNvSpPr>
            <a:spLocks noGrp="1"/>
          </p:cNvSpPr>
          <p:nvPr>
            <p:ph sz="half" idx="2"/>
          </p:nvPr>
        </p:nvSpPr>
        <p:spPr>
          <a:xfrm>
            <a:off x="839788" y="2505075"/>
            <a:ext cx="5256212" cy="368458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
        <p:nvSpPr>
          <p:cNvPr id="5" name="Text Placeholder 4">
            <a:extLst>
              <a:ext uri="{FF2B5EF4-FFF2-40B4-BE49-F238E27FC236}">
                <a16:creationId xmlns:a16="http://schemas.microsoft.com/office/drawing/2014/main" id="{7BE1736F-1ACA-B8FA-B9E4-EC03518B49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A6487F-8972-CD4B-67BF-2A5178A49AA2}"/>
              </a:ext>
            </a:extLst>
          </p:cNvPr>
          <p:cNvSpPr>
            <a:spLocks noGrp="1"/>
          </p:cNvSpPr>
          <p:nvPr>
            <p:ph sz="quarter" idx="4"/>
          </p:nvPr>
        </p:nvSpPr>
        <p:spPr>
          <a:xfrm>
            <a:off x="6172200" y="2505075"/>
            <a:ext cx="5183188" cy="368458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10" name="Picture 9" descr="A black and white logo&#10;&#10;AI-generated content may be incorrect.">
            <a:extLst>
              <a:ext uri="{FF2B5EF4-FFF2-40B4-BE49-F238E27FC236}">
                <a16:creationId xmlns:a16="http://schemas.microsoft.com/office/drawing/2014/main" id="{DCFBEA13-5641-FE72-6B3B-5FE609B54E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158634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C183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426B2E-F159-7555-B340-D048AA95DA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DAC30DEE-6C59-BA66-6126-A7406B3BFF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7" name="Picture 6" descr="A black and white logo&#10;&#10;AI-generated content may be incorrect.">
            <a:extLst>
              <a:ext uri="{FF2B5EF4-FFF2-40B4-BE49-F238E27FC236}">
                <a16:creationId xmlns:a16="http://schemas.microsoft.com/office/drawing/2014/main" id="{DA791DAE-B6D3-BC84-39B7-5361816FBAF6}"/>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pic>
        <p:nvPicPr>
          <p:cNvPr id="15" name="Picture 14" descr="A group of blue and green triangles&#10;&#10;AI-generated content may be incorrect.">
            <a:extLst>
              <a:ext uri="{FF2B5EF4-FFF2-40B4-BE49-F238E27FC236}">
                <a16:creationId xmlns:a16="http://schemas.microsoft.com/office/drawing/2014/main" id="{D194A3A1-EE41-B45A-79FA-AC7280910B5A}"/>
              </a:ext>
            </a:extLst>
          </p:cNvPr>
          <p:cNvPicPr>
            <a:picLocks noChangeAspect="1"/>
          </p:cNvPicPr>
          <p:nvPr userDrawn="1"/>
        </p:nvPicPr>
        <p:blipFill>
          <a:blip r:embed="rId16">
            <a:extLst>
              <a:ext uri="{28A0092B-C50C-407E-A947-70E740481C1C}">
                <a14:useLocalDpi xmlns:a14="http://schemas.microsoft.com/office/drawing/2010/main" val="0"/>
              </a:ext>
            </a:extLst>
          </a:blip>
          <a:srcRect r="36487" b="14559"/>
          <a:stretch>
            <a:fillRect/>
          </a:stretch>
        </p:blipFill>
        <p:spPr>
          <a:xfrm>
            <a:off x="7752522" y="3498629"/>
            <a:ext cx="4439478" cy="3359371"/>
          </a:xfrm>
          <a:prstGeom prst="rect">
            <a:avLst/>
          </a:prstGeom>
        </p:spPr>
      </p:pic>
    </p:spTree>
    <p:extLst>
      <p:ext uri="{BB962C8B-B14F-4D97-AF65-F5344CB8AC3E}">
        <p14:creationId xmlns:p14="http://schemas.microsoft.com/office/powerpoint/2010/main" val="4118053716"/>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60" r:id="rId4"/>
    <p:sldLayoutId id="2147483651" r:id="rId5"/>
    <p:sldLayoutId id="2147483659" r:id="rId6"/>
    <p:sldLayoutId id="2147483652" r:id="rId7"/>
    <p:sldLayoutId id="2147483662" r:id="rId8"/>
    <p:sldLayoutId id="2147483653" r:id="rId9"/>
    <p:sldLayoutId id="2147483654" r:id="rId10"/>
    <p:sldLayoutId id="2147483655" r:id="rId11"/>
    <p:sldLayoutId id="2147483656" r:id="rId12"/>
    <p:sldLayoutId id="2147483657" r:id="rId13"/>
  </p:sldLayoutIdLst>
  <p:txStyles>
    <p:titleStyle>
      <a:lvl1pPr algn="l" defTabSz="914400" rtl="0" eaLnBrk="1" latinLnBrk="0" hangingPunct="1">
        <a:lnSpc>
          <a:spcPct val="90000"/>
        </a:lnSpc>
        <a:spcBef>
          <a:spcPct val="0"/>
        </a:spcBef>
        <a:buNone/>
        <a:defRPr sz="4400" kern="1200">
          <a:solidFill>
            <a:schemeClr val="accent5">
              <a:lumMod val="40000"/>
              <a:lumOff val="60000"/>
            </a:schemeClr>
          </a:solidFill>
          <a:latin typeface="+mj-lt"/>
          <a:ea typeface="+mj-ea"/>
          <a:cs typeface="+mj-cs"/>
        </a:defRPr>
      </a:lvl1pPr>
    </p:titleStyle>
    <p:bodyStyle>
      <a:lvl1pPr marL="444500" indent="-444500" algn="l" defTabSz="914400" rtl="0" eaLnBrk="1" latinLnBrk="0" hangingPunct="1">
        <a:lnSpc>
          <a:spcPct val="150000"/>
        </a:lnSpc>
        <a:spcBef>
          <a:spcPts val="0"/>
        </a:spcBef>
        <a:buFontTx/>
        <a:buBlip>
          <a:blip r:embed="rId17"/>
        </a:buBlip>
        <a:defRPr sz="2400" kern="1200">
          <a:solidFill>
            <a:schemeClr val="bg1"/>
          </a:solidFill>
          <a:latin typeface="+mn-lt"/>
          <a:ea typeface="+mn-ea"/>
          <a:cs typeface="+mn-cs"/>
        </a:defRPr>
      </a:lvl1pPr>
      <a:lvl2pPr marL="898525" indent="-441325" algn="l" defTabSz="914400" rtl="0" eaLnBrk="1" latinLnBrk="0" hangingPunct="1">
        <a:lnSpc>
          <a:spcPct val="150000"/>
        </a:lnSpc>
        <a:spcBef>
          <a:spcPts val="0"/>
        </a:spcBef>
        <a:buFontTx/>
        <a:buBlip>
          <a:blip r:embed="rId17"/>
        </a:buBlip>
        <a:defRPr sz="2000" kern="1200">
          <a:solidFill>
            <a:schemeClr val="bg1"/>
          </a:solidFill>
          <a:latin typeface="+mn-lt"/>
          <a:ea typeface="+mn-ea"/>
          <a:cs typeface="+mn-cs"/>
        </a:defRPr>
      </a:lvl2pPr>
      <a:lvl3pPr marL="1343025" indent="-428625" algn="l" defTabSz="914400" rtl="0" eaLnBrk="1" latinLnBrk="0" hangingPunct="1">
        <a:lnSpc>
          <a:spcPct val="150000"/>
        </a:lnSpc>
        <a:spcBef>
          <a:spcPts val="0"/>
        </a:spcBef>
        <a:buFontTx/>
        <a:buBlip>
          <a:blip r:embed="rId17"/>
        </a:buBlip>
        <a:defRPr sz="1800" kern="1200">
          <a:solidFill>
            <a:schemeClr val="bg1"/>
          </a:solidFill>
          <a:latin typeface="+mn-lt"/>
          <a:ea typeface="+mn-ea"/>
          <a:cs typeface="+mn-cs"/>
        </a:defRPr>
      </a:lvl3pPr>
      <a:lvl4pPr marL="1797050" indent="-425450" algn="l" defTabSz="914400" rtl="0" eaLnBrk="1" latinLnBrk="0" hangingPunct="1">
        <a:lnSpc>
          <a:spcPct val="150000"/>
        </a:lnSpc>
        <a:spcBef>
          <a:spcPts val="0"/>
        </a:spcBef>
        <a:buFontTx/>
        <a:buBlip>
          <a:blip r:embed="rId17"/>
        </a:buBlip>
        <a:defRPr sz="1600" kern="1200">
          <a:solidFill>
            <a:schemeClr val="bg1"/>
          </a:solidFill>
          <a:latin typeface="+mn-lt"/>
          <a:ea typeface="+mn-ea"/>
          <a:cs typeface="+mn-cs"/>
        </a:defRPr>
      </a:lvl4pPr>
      <a:lvl5pPr marL="2241550" indent="-412750" algn="l" defTabSz="914400" rtl="0" eaLnBrk="1" latinLnBrk="0" hangingPunct="1">
        <a:lnSpc>
          <a:spcPct val="150000"/>
        </a:lnSpc>
        <a:spcBef>
          <a:spcPts val="0"/>
        </a:spcBef>
        <a:buFontTx/>
        <a:buBlip>
          <a:blip r:embed="rId17"/>
        </a:buBlip>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18/10/relationships/comments" Target="../comments/modernComment_104_B0A4482A.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microsoft.com/office/2018/10/relationships/comments" Target="../comments/modernComment_105_E5B577DC.xml"/><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microsoft.com/office/2018/10/relationships/comments" Target="../comments/modernComment_109_CCED0FB9.xm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microsoft.com/office/2007/relationships/hdphoto" Target="../media/hdphoto2.wdp"/><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6.jpg"/><Relationship Id="rId3" Type="http://schemas.microsoft.com/office/2018/10/relationships/comments" Target="../comments/modernComment_10B_530CC87.xml"/><Relationship Id="rId7"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3.jp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F11858D-A007-77F0-3923-6D8FEB0EB68A}"/>
              </a:ext>
            </a:extLst>
          </p:cNvPr>
          <p:cNvSpPr>
            <a:spLocks noGrp="1"/>
          </p:cNvSpPr>
          <p:nvPr>
            <p:ph type="subTitle" idx="1"/>
          </p:nvPr>
        </p:nvSpPr>
        <p:spPr>
          <a:xfrm>
            <a:off x="1724025" y="3590097"/>
            <a:ext cx="9144000" cy="1010478"/>
          </a:xfrm>
        </p:spPr>
        <p:txBody>
          <a:bodyPr>
            <a:normAutofit/>
          </a:bodyPr>
          <a:lstStyle/>
          <a:p>
            <a:r>
              <a:rPr lang="en-US" dirty="0"/>
              <a:t>Careers in Live Events &amp; Entertainment Technology</a:t>
            </a:r>
            <a:endParaRPr lang="hu-HU" dirty="0"/>
          </a:p>
        </p:txBody>
      </p:sp>
      <p:sp>
        <p:nvSpPr>
          <p:cNvPr id="3" name="Title 2">
            <a:extLst>
              <a:ext uri="{FF2B5EF4-FFF2-40B4-BE49-F238E27FC236}">
                <a16:creationId xmlns:a16="http://schemas.microsoft.com/office/drawing/2014/main" id="{0B1E679F-4EB2-DDC0-DE81-827603FAFE2E}"/>
              </a:ext>
            </a:extLst>
          </p:cNvPr>
          <p:cNvSpPr>
            <a:spLocks noGrp="1"/>
          </p:cNvSpPr>
          <p:nvPr>
            <p:ph type="title"/>
          </p:nvPr>
        </p:nvSpPr>
        <p:spPr>
          <a:xfrm>
            <a:off x="838200" y="2517267"/>
            <a:ext cx="10515600" cy="1325563"/>
          </a:xfrm>
        </p:spPr>
        <p:txBody>
          <a:bodyPr/>
          <a:lstStyle/>
          <a:p>
            <a:r>
              <a:rPr lang="en-US" dirty="0"/>
              <a:t>Behind the scenes</a:t>
            </a:r>
            <a:endParaRPr lang="hu-HU" dirty="0"/>
          </a:p>
        </p:txBody>
      </p:sp>
    </p:spTree>
    <p:extLst>
      <p:ext uri="{BB962C8B-B14F-4D97-AF65-F5344CB8AC3E}">
        <p14:creationId xmlns:p14="http://schemas.microsoft.com/office/powerpoint/2010/main" val="2507396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786E8-5AAE-A7FE-E676-61044CFD0B77}"/>
              </a:ext>
            </a:extLst>
          </p:cNvPr>
          <p:cNvSpPr>
            <a:spLocks noGrp="1"/>
          </p:cNvSpPr>
          <p:nvPr>
            <p:ph type="title"/>
          </p:nvPr>
        </p:nvSpPr>
        <p:spPr/>
        <p:txBody>
          <a:bodyPr/>
          <a:lstStyle/>
          <a:p>
            <a:r>
              <a:rPr lang="en-US" dirty="0"/>
              <a:t>How Can You Get Started?</a:t>
            </a:r>
            <a:endParaRPr lang="hu-HU" dirty="0"/>
          </a:p>
        </p:txBody>
      </p:sp>
      <p:graphicFrame>
        <p:nvGraphicFramePr>
          <p:cNvPr id="4" name="Content Placeholder 3">
            <a:extLst>
              <a:ext uri="{FF2B5EF4-FFF2-40B4-BE49-F238E27FC236}">
                <a16:creationId xmlns:a16="http://schemas.microsoft.com/office/drawing/2014/main" id="{3D1E4851-8144-B5B3-860E-E0DBB5ACB301}"/>
              </a:ext>
            </a:extLst>
          </p:cNvPr>
          <p:cNvGraphicFramePr>
            <a:graphicFrameLocks noGrp="1"/>
          </p:cNvGraphicFramePr>
          <p:nvPr>
            <p:ph idx="1"/>
            <p:extLst>
              <p:ext uri="{D42A27DB-BD31-4B8C-83A1-F6EECF244321}">
                <p14:modId xmlns:p14="http://schemas.microsoft.com/office/powerpoint/2010/main" val="324534924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7165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6EB07-BB09-CAD6-C549-E49BE652898E}"/>
              </a:ext>
            </a:extLst>
          </p:cNvPr>
          <p:cNvSpPr>
            <a:spLocks noGrp="1"/>
          </p:cNvSpPr>
          <p:nvPr>
            <p:ph type="title"/>
          </p:nvPr>
        </p:nvSpPr>
        <p:spPr/>
        <p:txBody>
          <a:bodyPr/>
          <a:lstStyle/>
          <a:p>
            <a:r>
              <a:rPr lang="en-US" dirty="0"/>
              <a:t>Who We Are: AV Alliance</a:t>
            </a:r>
            <a:endParaRPr lang="hu-HU" dirty="0"/>
          </a:p>
        </p:txBody>
      </p:sp>
      <p:sp>
        <p:nvSpPr>
          <p:cNvPr id="6" name="TextBox 5">
            <a:extLst>
              <a:ext uri="{FF2B5EF4-FFF2-40B4-BE49-F238E27FC236}">
                <a16:creationId xmlns:a16="http://schemas.microsoft.com/office/drawing/2014/main" id="{7F85B79F-0062-D98B-3DEB-02629ADE17E3}"/>
              </a:ext>
            </a:extLst>
          </p:cNvPr>
          <p:cNvSpPr txBox="1"/>
          <p:nvPr/>
        </p:nvSpPr>
        <p:spPr>
          <a:xfrm>
            <a:off x="9056914" y="3193143"/>
            <a:ext cx="2177143" cy="369332"/>
          </a:xfrm>
          <a:prstGeom prst="rect">
            <a:avLst/>
          </a:prstGeom>
          <a:noFill/>
        </p:spPr>
        <p:txBody>
          <a:bodyPr wrap="square" rtlCol="0">
            <a:spAutoFit/>
          </a:bodyPr>
          <a:lstStyle/>
          <a:p>
            <a:r>
              <a:rPr lang="en-US" dirty="0">
                <a:solidFill>
                  <a:schemeClr val="bg2"/>
                </a:solidFill>
              </a:rPr>
              <a:t>Your logo here</a:t>
            </a:r>
            <a:endParaRPr lang="hu-HU" dirty="0">
              <a:solidFill>
                <a:schemeClr val="bg2"/>
              </a:solidFill>
            </a:endParaRPr>
          </a:p>
        </p:txBody>
      </p:sp>
      <p:pic>
        <p:nvPicPr>
          <p:cNvPr id="10" name="Picture 9" descr="A map of the world with dots&#10;&#10;AI-generated content may be incorrect.">
            <a:extLst>
              <a:ext uri="{FF2B5EF4-FFF2-40B4-BE49-F238E27FC236}">
                <a16:creationId xmlns:a16="http://schemas.microsoft.com/office/drawing/2014/main" id="{52CC26A6-5D1D-0CA2-9DD7-D7B2957D0846}"/>
              </a:ext>
            </a:extLst>
          </p:cNvPr>
          <p:cNvPicPr>
            <a:picLocks noChangeAspect="1"/>
          </p:cNvPicPr>
          <p:nvPr/>
        </p:nvPicPr>
        <p:blipFill>
          <a:blip r:embed="rId3">
            <a:extLst>
              <a:ext uri="{28A0092B-C50C-407E-A947-70E740481C1C}">
                <a14:useLocalDpi xmlns:a14="http://schemas.microsoft.com/office/drawing/2010/main" val="0"/>
              </a:ext>
            </a:extLst>
          </a:blip>
          <a:srcRect l="5125" t="17556" r="19500" b="9555"/>
          <a:stretch>
            <a:fillRect/>
          </a:stretch>
        </p:blipFill>
        <p:spPr>
          <a:xfrm>
            <a:off x="198120" y="1569126"/>
            <a:ext cx="8336280" cy="4534494"/>
          </a:xfrm>
          <a:prstGeom prst="rect">
            <a:avLst/>
          </a:prstGeom>
        </p:spPr>
      </p:pic>
    </p:spTree>
    <p:extLst>
      <p:ext uri="{BB962C8B-B14F-4D97-AF65-F5344CB8AC3E}">
        <p14:creationId xmlns:p14="http://schemas.microsoft.com/office/powerpoint/2010/main" val="2478821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106FC1-CEB0-9745-05DC-5A5593A558F4}"/>
              </a:ext>
            </a:extLst>
          </p:cNvPr>
          <p:cNvSpPr>
            <a:spLocks noGrp="1"/>
          </p:cNvSpPr>
          <p:nvPr>
            <p:ph type="title"/>
          </p:nvPr>
        </p:nvSpPr>
        <p:spPr>
          <a:xfrm>
            <a:off x="838200" y="2765490"/>
            <a:ext cx="10515600" cy="1325563"/>
          </a:xfrm>
        </p:spPr>
        <p:txBody>
          <a:bodyPr/>
          <a:lstStyle/>
          <a:p>
            <a:r>
              <a:rPr lang="en-US" dirty="0"/>
              <a:t>Any questions?</a:t>
            </a:r>
            <a:endParaRPr lang="hu-HU" dirty="0"/>
          </a:p>
        </p:txBody>
      </p:sp>
    </p:spTree>
    <p:extLst>
      <p:ext uri="{BB962C8B-B14F-4D97-AF65-F5344CB8AC3E}">
        <p14:creationId xmlns:p14="http://schemas.microsoft.com/office/powerpoint/2010/main" val="1842039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138E9-4DE9-4450-C047-51F51BF2A7AE}"/>
              </a:ext>
            </a:extLst>
          </p:cNvPr>
          <p:cNvSpPr>
            <a:spLocks noGrp="1"/>
          </p:cNvSpPr>
          <p:nvPr>
            <p:ph type="ctrTitle"/>
          </p:nvPr>
        </p:nvSpPr>
        <p:spPr/>
        <p:txBody>
          <a:bodyPr/>
          <a:lstStyle/>
          <a:p>
            <a:r>
              <a:rPr lang="en-US" dirty="0">
                <a:solidFill>
                  <a:schemeClr val="tx1"/>
                </a:solidFill>
              </a:rPr>
              <a:t>WELCOME!</a:t>
            </a:r>
            <a:endParaRPr lang="hu-HU" dirty="0">
              <a:solidFill>
                <a:schemeClr val="tx1"/>
              </a:solidFill>
            </a:endParaRPr>
          </a:p>
        </p:txBody>
      </p:sp>
    </p:spTree>
    <p:extLst>
      <p:ext uri="{BB962C8B-B14F-4D97-AF65-F5344CB8AC3E}">
        <p14:creationId xmlns:p14="http://schemas.microsoft.com/office/powerpoint/2010/main" val="2771077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869E9-AC63-A7DA-BCFF-F1887F6D6851}"/>
              </a:ext>
            </a:extLst>
          </p:cNvPr>
          <p:cNvSpPr>
            <a:spLocks noGrp="1"/>
          </p:cNvSpPr>
          <p:nvPr>
            <p:ph type="title"/>
          </p:nvPr>
        </p:nvSpPr>
        <p:spPr/>
        <p:txBody>
          <a:bodyPr/>
          <a:lstStyle/>
          <a:p>
            <a:r>
              <a:rPr lang="en-US" dirty="0"/>
              <a:t>WHO ARE WE?</a:t>
            </a:r>
            <a:endParaRPr lang="hu-HU" dirty="0"/>
          </a:p>
        </p:txBody>
      </p:sp>
      <p:sp>
        <p:nvSpPr>
          <p:cNvPr id="3" name="Content Placeholder 2">
            <a:extLst>
              <a:ext uri="{FF2B5EF4-FFF2-40B4-BE49-F238E27FC236}">
                <a16:creationId xmlns:a16="http://schemas.microsoft.com/office/drawing/2014/main" id="{9200613A-BF79-9D01-3E1B-880EE6996EC2}"/>
              </a:ext>
            </a:extLst>
          </p:cNvPr>
          <p:cNvSpPr>
            <a:spLocks noGrp="1"/>
          </p:cNvSpPr>
          <p:nvPr>
            <p:ph sz="half" idx="1"/>
          </p:nvPr>
        </p:nvSpPr>
        <p:spPr/>
        <p:txBody>
          <a:bodyPr/>
          <a:lstStyle/>
          <a:p>
            <a:endParaRPr lang="hu-HU" dirty="0"/>
          </a:p>
        </p:txBody>
      </p:sp>
      <p:pic>
        <p:nvPicPr>
          <p:cNvPr id="10" name="Content Placeholder 9" descr="A black and white logo&#10;&#10;AI-generated content may be incorrect.">
            <a:extLst>
              <a:ext uri="{FF2B5EF4-FFF2-40B4-BE49-F238E27FC236}">
                <a16:creationId xmlns:a16="http://schemas.microsoft.com/office/drawing/2014/main" id="{49711B25-2338-033B-5C3D-CD02155FB50F}"/>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343115" y="3429000"/>
            <a:ext cx="4663867" cy="877614"/>
          </a:xfrm>
        </p:spPr>
      </p:pic>
    </p:spTree>
    <p:extLst>
      <p:ext uri="{BB962C8B-B14F-4D97-AF65-F5344CB8AC3E}">
        <p14:creationId xmlns:p14="http://schemas.microsoft.com/office/powerpoint/2010/main" val="2963556394"/>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B4263-9EDA-60AB-0CEC-48CD8B57BD88}"/>
              </a:ext>
            </a:extLst>
          </p:cNvPr>
          <p:cNvSpPr>
            <a:spLocks noGrp="1"/>
          </p:cNvSpPr>
          <p:nvPr>
            <p:ph type="title"/>
          </p:nvPr>
        </p:nvSpPr>
        <p:spPr>
          <a:xfrm>
            <a:off x="831850" y="2286000"/>
            <a:ext cx="10515600" cy="2276475"/>
          </a:xfrm>
        </p:spPr>
        <p:txBody>
          <a:bodyPr anchor="ctr"/>
          <a:lstStyle/>
          <a:p>
            <a:r>
              <a:rPr lang="en-US" dirty="0"/>
              <a:t>What is the live events industry?</a:t>
            </a:r>
            <a:endParaRPr lang="hu-HU" dirty="0"/>
          </a:p>
        </p:txBody>
      </p:sp>
    </p:spTree>
    <p:extLst>
      <p:ext uri="{BB962C8B-B14F-4D97-AF65-F5344CB8AC3E}">
        <p14:creationId xmlns:p14="http://schemas.microsoft.com/office/powerpoint/2010/main" val="3789272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iveEvents">
            <a:hlinkClick r:id="" action="ppaction://media"/>
            <a:extLst>
              <a:ext uri="{FF2B5EF4-FFF2-40B4-BE49-F238E27FC236}">
                <a16:creationId xmlns:a16="http://schemas.microsoft.com/office/drawing/2014/main" id="{08047426-F823-641E-12C4-5DC6D7DACFC1}"/>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0" y="0"/>
            <a:ext cx="12192276" cy="6858000"/>
          </a:xfrm>
        </p:spPr>
      </p:pic>
    </p:spTree>
    <p:extLst>
      <p:ext uri="{BB962C8B-B14F-4D97-AF65-F5344CB8AC3E}">
        <p14:creationId xmlns:p14="http://schemas.microsoft.com/office/powerpoint/2010/main" val="385387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extLst>
    <p:ext uri="{6950BFC3-D8DA-4A85-94F7-54DA5524770B}">
      <p188:commentRel xmlns:p188="http://schemas.microsoft.com/office/powerpoint/2018/8/main" r:id="rId5"/>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EE22E-48B4-65DA-18CC-1E1E8236F8C7}"/>
            </a:ext>
          </a:extLst>
        </p:cNvPr>
        <p:cNvGrpSpPr/>
        <p:nvPr/>
      </p:nvGrpSpPr>
      <p:grpSpPr>
        <a:xfrm>
          <a:off x="0" y="0"/>
          <a:ext cx="0" cy="0"/>
          <a:chOff x="0" y="0"/>
          <a:chExt cx="0" cy="0"/>
        </a:xfrm>
      </p:grpSpPr>
      <p:pic>
        <p:nvPicPr>
          <p:cNvPr id="5" name="Picture 4" descr="A collage of people in a room&#10;&#10;AI-generated content may be incorrect.">
            <a:extLst>
              <a:ext uri="{FF2B5EF4-FFF2-40B4-BE49-F238E27FC236}">
                <a16:creationId xmlns:a16="http://schemas.microsoft.com/office/drawing/2014/main" id="{09990D6C-6C84-09DC-C59C-FF04F4902E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77" y="0"/>
            <a:ext cx="12192000" cy="6858000"/>
          </a:xfrm>
          <a:prstGeom prst="rect">
            <a:avLst/>
          </a:prstGeom>
        </p:spPr>
      </p:pic>
      <p:sp>
        <p:nvSpPr>
          <p:cNvPr id="2" name="Title 1">
            <a:extLst>
              <a:ext uri="{FF2B5EF4-FFF2-40B4-BE49-F238E27FC236}">
                <a16:creationId xmlns:a16="http://schemas.microsoft.com/office/drawing/2014/main" id="{EB672133-3248-E748-ED08-D4CA66834541}"/>
              </a:ext>
            </a:extLst>
          </p:cNvPr>
          <p:cNvSpPr>
            <a:spLocks noGrp="1"/>
          </p:cNvSpPr>
          <p:nvPr>
            <p:ph type="title"/>
          </p:nvPr>
        </p:nvSpPr>
        <p:spPr>
          <a:xfrm>
            <a:off x="136189" y="2737037"/>
            <a:ext cx="6564550" cy="1325563"/>
          </a:xfrm>
        </p:spPr>
        <p:txBody>
          <a:bodyPr>
            <a:normAutofit/>
          </a:bodyPr>
          <a:lstStyle/>
          <a:p>
            <a:r>
              <a:rPr lang="en-US" b="1" dirty="0">
                <a:effectLst>
                  <a:outerShdw blurRad="38100" dist="38100" dir="2700000" algn="tl">
                    <a:srgbClr val="000000">
                      <a:alpha val="43137"/>
                    </a:srgbClr>
                  </a:outerShdw>
                </a:effectLst>
              </a:rPr>
              <a:t>It’s Not Just One Job</a:t>
            </a:r>
            <a:endParaRPr lang="hu-HU" dirty="0">
              <a:effectLst>
                <a:outerShdw blurRad="38100" dist="38100" dir="2700000" algn="tl">
                  <a:srgbClr val="000000">
                    <a:alpha val="43137"/>
                  </a:srgbClr>
                </a:outerShdw>
              </a:effectLst>
            </a:endParaRPr>
          </a:p>
        </p:txBody>
      </p:sp>
      <p:sp>
        <p:nvSpPr>
          <p:cNvPr id="7" name="TextBox 6">
            <a:extLst>
              <a:ext uri="{FF2B5EF4-FFF2-40B4-BE49-F238E27FC236}">
                <a16:creationId xmlns:a16="http://schemas.microsoft.com/office/drawing/2014/main" id="{2E42DE6D-42CF-C840-B354-1045A5CCFFA7}"/>
              </a:ext>
            </a:extLst>
          </p:cNvPr>
          <p:cNvSpPr txBox="1"/>
          <p:nvPr/>
        </p:nvSpPr>
        <p:spPr>
          <a:xfrm>
            <a:off x="6600216" y="3472293"/>
            <a:ext cx="6215974" cy="769441"/>
          </a:xfrm>
          <a:prstGeom prst="rect">
            <a:avLst/>
          </a:prstGeom>
          <a:noFill/>
        </p:spPr>
        <p:txBody>
          <a:bodyPr wrap="square">
            <a:spAutoFit/>
          </a:bodyPr>
          <a:lstStyle/>
          <a:p>
            <a:r>
              <a:rPr lang="en-US" sz="4400" b="1" dirty="0">
                <a:solidFill>
                  <a:schemeClr val="accent5">
                    <a:lumMod val="60000"/>
                    <a:lumOff val="40000"/>
                  </a:schemeClr>
                </a:solidFill>
                <a:effectLst>
                  <a:outerShdw blurRad="38100" dist="38100" dir="2700000" algn="tl">
                    <a:srgbClr val="000000">
                      <a:alpha val="43137"/>
                    </a:srgbClr>
                  </a:outerShdw>
                </a:effectLst>
                <a:latin typeface="+mj-lt"/>
              </a:rPr>
              <a:t>It’s a Whole Team</a:t>
            </a:r>
            <a:r>
              <a:rPr lang="en-US" sz="4400" dirty="0">
                <a:solidFill>
                  <a:schemeClr val="accent5">
                    <a:lumMod val="60000"/>
                    <a:lumOff val="40000"/>
                  </a:schemeClr>
                </a:solidFill>
                <a:effectLst>
                  <a:outerShdw blurRad="38100" dist="38100" dir="2700000" algn="tl">
                    <a:srgbClr val="000000">
                      <a:alpha val="43137"/>
                    </a:srgbClr>
                  </a:outerShdw>
                </a:effectLst>
                <a:latin typeface="+mj-lt"/>
              </a:rPr>
              <a:t> </a:t>
            </a:r>
            <a:endParaRPr lang="hu-HU" sz="4400" dirty="0">
              <a:solidFill>
                <a:schemeClr val="accent5">
                  <a:lumMod val="60000"/>
                  <a:lumOff val="40000"/>
                </a:schemeClr>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2417231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56481-B083-519B-5AE3-3DA159D5A625}"/>
              </a:ext>
            </a:extLst>
          </p:cNvPr>
          <p:cNvSpPr>
            <a:spLocks noGrp="1"/>
          </p:cNvSpPr>
          <p:nvPr>
            <p:ph type="title"/>
          </p:nvPr>
        </p:nvSpPr>
        <p:spPr/>
        <p:txBody>
          <a:bodyPr/>
          <a:lstStyle/>
          <a:p>
            <a:r>
              <a:rPr lang="en-US" dirty="0"/>
              <a:t>What if you are into…?</a:t>
            </a:r>
            <a:endParaRPr lang="hu-HU" dirty="0"/>
          </a:p>
        </p:txBody>
      </p:sp>
      <p:sp>
        <p:nvSpPr>
          <p:cNvPr id="3" name="Content Placeholder 2">
            <a:extLst>
              <a:ext uri="{FF2B5EF4-FFF2-40B4-BE49-F238E27FC236}">
                <a16:creationId xmlns:a16="http://schemas.microsoft.com/office/drawing/2014/main" id="{B937A63F-C479-0595-D1A0-825BD6971126}"/>
              </a:ext>
            </a:extLst>
          </p:cNvPr>
          <p:cNvSpPr>
            <a:spLocks noGrp="1"/>
          </p:cNvSpPr>
          <p:nvPr>
            <p:ph idx="1"/>
          </p:nvPr>
        </p:nvSpPr>
        <p:spPr/>
        <p:txBody>
          <a:bodyPr/>
          <a:lstStyle/>
          <a:p>
            <a:r>
              <a:rPr lang="en-US" dirty="0"/>
              <a:t>Music</a:t>
            </a:r>
          </a:p>
          <a:p>
            <a:r>
              <a:rPr lang="en-US" dirty="0"/>
              <a:t>Theater</a:t>
            </a:r>
          </a:p>
          <a:p>
            <a:r>
              <a:rPr lang="en-US" dirty="0"/>
              <a:t>Gaming</a:t>
            </a:r>
          </a:p>
          <a:p>
            <a:r>
              <a:rPr lang="en-US" dirty="0"/>
              <a:t>Problem-solving</a:t>
            </a:r>
          </a:p>
          <a:p>
            <a:r>
              <a:rPr lang="en-US" dirty="0"/>
              <a:t>Working with your hands</a:t>
            </a:r>
          </a:p>
          <a:p>
            <a:r>
              <a:rPr lang="en-US" dirty="0"/>
              <a:t>Helping run school events</a:t>
            </a:r>
            <a:endParaRPr lang="hu-HU" dirty="0"/>
          </a:p>
        </p:txBody>
      </p:sp>
      <p:pic>
        <p:nvPicPr>
          <p:cNvPr id="5" name="Picture 4" descr="A child and child looking up&#10;&#10;AI-generated content may be incorrect.">
            <a:extLst>
              <a:ext uri="{FF2B5EF4-FFF2-40B4-BE49-F238E27FC236}">
                <a16:creationId xmlns:a16="http://schemas.microsoft.com/office/drawing/2014/main" id="{8C64F3C3-1521-D179-0387-81ED98B0A76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9630" l="5729" r="90000">
                        <a14:foregroundMark x1="13854" y1="84352" x2="9167" y2="95000"/>
                        <a14:foregroundMark x1="9167" y1="95000" x2="15781" y2="77130"/>
                        <a14:foregroundMark x1="15781" y1="77130" x2="9531" y2="91574"/>
                        <a14:foregroundMark x1="9531" y1="91574" x2="12969" y2="84722"/>
                        <a14:foregroundMark x1="12969" y1="84722" x2="9740" y2="92315"/>
                        <a14:foregroundMark x1="9740" y1="92315" x2="13333" y2="85185"/>
                        <a14:foregroundMark x1="5833" y1="91204" x2="7448" y2="89074"/>
                        <a14:foregroundMark x1="40938" y1="80741" x2="40521" y2="94259"/>
                        <a14:foregroundMark x1="40521" y1="94259" x2="31406" y2="99815"/>
                        <a14:foregroundMark x1="31406" y1="99815" x2="17344" y2="99259"/>
                        <a14:foregroundMark x1="17344" y1="99259" x2="21354" y2="90093"/>
                        <a14:foregroundMark x1="21354" y1="90093" x2="26094" y2="84630"/>
                        <a14:foregroundMark x1="26094" y1="84630" x2="35365" y2="86111"/>
                        <a14:foregroundMark x1="35365" y1="86111" x2="39167" y2="81759"/>
                        <a14:foregroundMark x1="39167" y1="81759" x2="40990" y2="80926"/>
                        <a14:foregroundMark x1="49688" y1="38519" x2="47188" y2="47593"/>
                        <a14:foregroundMark x1="47188" y1="47593" x2="42396" y2="98333"/>
                        <a14:foregroundMark x1="42396" y1="98333" x2="54323" y2="97222"/>
                        <a14:foregroundMark x1="54323" y1="97222" x2="49844" y2="96481"/>
                        <a14:foregroundMark x1="49844" y1="96481" x2="61458" y2="99630"/>
                        <a14:foregroundMark x1="61458" y1="99630" x2="65313" y2="97963"/>
                        <a14:foregroundMark x1="65313" y1="97963" x2="64948" y2="71759"/>
                        <a14:foregroundMark x1="64948" y1="71759" x2="62552" y2="64722"/>
                        <a14:foregroundMark x1="62552" y1="64722" x2="59167" y2="60370"/>
                        <a14:foregroundMark x1="59167" y1="60370" x2="56719" y2="42685"/>
                        <a14:foregroundMark x1="56719" y1="42685" x2="54219" y2="36759"/>
                        <a14:foregroundMark x1="54219" y1="36759" x2="49948" y2="38056"/>
                        <a14:foregroundMark x1="49948" y1="38056" x2="49427" y2="38981"/>
                        <a14:foregroundMark x1="39219" y1="50648" x2="40260" y2="42407"/>
                        <a14:foregroundMark x1="40260" y1="42407" x2="37188" y2="34907"/>
                        <a14:foregroundMark x1="37188" y1="34907" x2="32188" y2="33519"/>
                        <a14:foregroundMark x1="32188" y1="33519" x2="28802" y2="38611"/>
                        <a14:foregroundMark x1="28802" y1="38611" x2="27969" y2="47037"/>
                        <a14:foregroundMark x1="27969" y1="47037" x2="28333" y2="49907"/>
                        <a14:foregroundMark x1="44219" y1="97222" x2="31563" y2="98519"/>
                        <a14:foregroundMark x1="31563" y1="98519" x2="46042" y2="96667"/>
                        <a14:foregroundMark x1="46042" y1="96667" x2="45365" y2="94259"/>
                      </a14:backgroundRemoval>
                    </a14:imgEffect>
                  </a14:imgLayer>
                </a14:imgProps>
              </a:ext>
              <a:ext uri="{28A0092B-C50C-407E-A947-70E740481C1C}">
                <a14:useLocalDpi xmlns:a14="http://schemas.microsoft.com/office/drawing/2010/main" val="0"/>
              </a:ext>
            </a:extLst>
          </a:blip>
          <a:srcRect l="416" r="26477" b="2277"/>
          <a:stretch>
            <a:fillRect/>
          </a:stretch>
        </p:blipFill>
        <p:spPr>
          <a:xfrm>
            <a:off x="5079995" y="1117601"/>
            <a:ext cx="7634515" cy="5740400"/>
          </a:xfrm>
          <a:prstGeom prst="rect">
            <a:avLst/>
          </a:prstGeom>
        </p:spPr>
      </p:pic>
    </p:spTree>
    <p:extLst>
      <p:ext uri="{BB962C8B-B14F-4D97-AF65-F5344CB8AC3E}">
        <p14:creationId xmlns:p14="http://schemas.microsoft.com/office/powerpoint/2010/main" val="1111670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5D74F-FC00-C743-6DBF-D1988268195E}"/>
              </a:ext>
            </a:extLst>
          </p:cNvPr>
          <p:cNvSpPr>
            <a:spLocks noGrp="1"/>
          </p:cNvSpPr>
          <p:nvPr>
            <p:ph type="title"/>
          </p:nvPr>
        </p:nvSpPr>
        <p:spPr/>
        <p:txBody>
          <a:bodyPr/>
          <a:lstStyle/>
          <a:p>
            <a:r>
              <a:rPr lang="en-US" dirty="0"/>
              <a:t>Meet Real People Like You</a:t>
            </a:r>
            <a:endParaRPr lang="hu-HU" dirty="0"/>
          </a:p>
        </p:txBody>
      </p:sp>
      <p:sp>
        <p:nvSpPr>
          <p:cNvPr id="3" name="Text Placeholder 2">
            <a:extLst>
              <a:ext uri="{FF2B5EF4-FFF2-40B4-BE49-F238E27FC236}">
                <a16:creationId xmlns:a16="http://schemas.microsoft.com/office/drawing/2014/main" id="{03A81292-E4DF-2560-DD7D-59F07684A497}"/>
              </a:ext>
            </a:extLst>
          </p:cNvPr>
          <p:cNvSpPr>
            <a:spLocks noGrp="1"/>
          </p:cNvSpPr>
          <p:nvPr>
            <p:ph type="body" idx="1"/>
          </p:nvPr>
        </p:nvSpPr>
        <p:spPr>
          <a:xfrm>
            <a:off x="839788" y="4105037"/>
            <a:ext cx="5332412" cy="823912"/>
          </a:xfrm>
        </p:spPr>
        <p:txBody>
          <a:bodyPr/>
          <a:lstStyle/>
          <a:p>
            <a:r>
              <a:rPr lang="en-US" dirty="0"/>
              <a:t>Ana, 21</a:t>
            </a:r>
            <a:endParaRPr lang="hu-HU" dirty="0"/>
          </a:p>
        </p:txBody>
      </p:sp>
      <p:sp>
        <p:nvSpPr>
          <p:cNvPr id="4" name="Content Placeholder 3">
            <a:extLst>
              <a:ext uri="{FF2B5EF4-FFF2-40B4-BE49-F238E27FC236}">
                <a16:creationId xmlns:a16="http://schemas.microsoft.com/office/drawing/2014/main" id="{ED4B6B2C-7A1E-8E6C-0828-4D96CC7954D7}"/>
              </a:ext>
            </a:extLst>
          </p:cNvPr>
          <p:cNvSpPr>
            <a:spLocks noGrp="1"/>
          </p:cNvSpPr>
          <p:nvPr>
            <p:ph sz="half" idx="2"/>
          </p:nvPr>
        </p:nvSpPr>
        <p:spPr>
          <a:xfrm>
            <a:off x="839788" y="5021932"/>
            <a:ext cx="5256212" cy="823912"/>
          </a:xfrm>
        </p:spPr>
        <p:txBody>
          <a:bodyPr>
            <a:normAutofit fontScale="85000" lnSpcReduction="20000"/>
          </a:bodyPr>
          <a:lstStyle/>
          <a:p>
            <a:pPr marL="0" indent="0">
              <a:lnSpc>
                <a:spcPct val="100000"/>
              </a:lnSpc>
              <a:buNone/>
            </a:pPr>
            <a:r>
              <a:rPr lang="en-US" sz="2000" dirty="0"/>
              <a:t>Joined a local AV company out of high school, now works shows across the country. </a:t>
            </a:r>
            <a:br>
              <a:rPr lang="en-US" dirty="0"/>
            </a:br>
            <a:endParaRPr lang="hu-HU" dirty="0"/>
          </a:p>
        </p:txBody>
      </p:sp>
      <p:sp>
        <p:nvSpPr>
          <p:cNvPr id="5" name="Text Placeholder 4">
            <a:extLst>
              <a:ext uri="{FF2B5EF4-FFF2-40B4-BE49-F238E27FC236}">
                <a16:creationId xmlns:a16="http://schemas.microsoft.com/office/drawing/2014/main" id="{C309D327-CA0B-84CD-8AC0-BC40C5A82468}"/>
              </a:ext>
            </a:extLst>
          </p:cNvPr>
          <p:cNvSpPr>
            <a:spLocks noGrp="1"/>
          </p:cNvSpPr>
          <p:nvPr>
            <p:ph type="body" sz="quarter" idx="3"/>
          </p:nvPr>
        </p:nvSpPr>
        <p:spPr>
          <a:xfrm>
            <a:off x="6172200" y="4105037"/>
            <a:ext cx="5183188" cy="823912"/>
          </a:xfrm>
        </p:spPr>
        <p:txBody>
          <a:bodyPr/>
          <a:lstStyle/>
          <a:p>
            <a:r>
              <a:rPr lang="en-US" dirty="0"/>
              <a:t>Jay, 19</a:t>
            </a:r>
            <a:endParaRPr lang="hu-HU" dirty="0"/>
          </a:p>
        </p:txBody>
      </p:sp>
      <p:sp>
        <p:nvSpPr>
          <p:cNvPr id="6" name="Content Placeholder 5">
            <a:extLst>
              <a:ext uri="{FF2B5EF4-FFF2-40B4-BE49-F238E27FC236}">
                <a16:creationId xmlns:a16="http://schemas.microsoft.com/office/drawing/2014/main" id="{72488739-1272-3973-232C-3355B6920B8B}"/>
              </a:ext>
            </a:extLst>
          </p:cNvPr>
          <p:cNvSpPr>
            <a:spLocks noGrp="1"/>
          </p:cNvSpPr>
          <p:nvPr>
            <p:ph sz="quarter" idx="4"/>
          </p:nvPr>
        </p:nvSpPr>
        <p:spPr>
          <a:xfrm>
            <a:off x="6172200" y="5021931"/>
            <a:ext cx="5183188" cy="830943"/>
          </a:xfrm>
        </p:spPr>
        <p:txBody>
          <a:bodyPr>
            <a:normAutofit fontScale="85000" lnSpcReduction="20000"/>
          </a:bodyPr>
          <a:lstStyle/>
          <a:p>
            <a:pPr marL="0" indent="0">
              <a:lnSpc>
                <a:spcPct val="100000"/>
              </a:lnSpc>
              <a:buNone/>
            </a:pPr>
            <a:r>
              <a:rPr lang="en-US" sz="2000" dirty="0"/>
              <a:t>Started helping with theater in high school. Now runs LED video walls at concerts. </a:t>
            </a:r>
            <a:br>
              <a:rPr lang="en-US" dirty="0"/>
            </a:br>
            <a:endParaRPr lang="hu-HU" dirty="0"/>
          </a:p>
        </p:txBody>
      </p:sp>
      <p:pic>
        <p:nvPicPr>
          <p:cNvPr id="8" name="Picture 7" descr="A person and person smiling&#10;&#10;AI-generated content may be incorrect.">
            <a:extLst>
              <a:ext uri="{FF2B5EF4-FFF2-40B4-BE49-F238E27FC236}">
                <a16:creationId xmlns:a16="http://schemas.microsoft.com/office/drawing/2014/main" id="{86C7EDE6-BA31-C00F-57F3-66B9CF613C95}"/>
              </a:ext>
            </a:extLst>
          </p:cNvPr>
          <p:cNvPicPr>
            <a:picLocks noChangeAspect="1"/>
          </p:cNvPicPr>
          <p:nvPr/>
        </p:nvPicPr>
        <p:blipFill>
          <a:blip r:embed="rId4">
            <a:extLst>
              <a:ext uri="{28A0092B-C50C-407E-A947-70E740481C1C}">
                <a14:useLocalDpi xmlns:a14="http://schemas.microsoft.com/office/drawing/2010/main" val="0"/>
              </a:ext>
            </a:extLst>
          </a:blip>
          <a:srcRect l="6308" t="18201" r="63597" b="26561"/>
          <a:stretch>
            <a:fillRect/>
          </a:stretch>
        </p:blipFill>
        <p:spPr>
          <a:xfrm>
            <a:off x="1925822" y="1727199"/>
            <a:ext cx="2677814" cy="2764764"/>
          </a:xfrm>
          <a:prstGeom prst="rect">
            <a:avLst/>
          </a:prstGeom>
        </p:spPr>
      </p:pic>
      <p:pic>
        <p:nvPicPr>
          <p:cNvPr id="9" name="Picture 8" descr="A person and person smiling&#10;&#10;AI-generated content may be incorrect.">
            <a:extLst>
              <a:ext uri="{FF2B5EF4-FFF2-40B4-BE49-F238E27FC236}">
                <a16:creationId xmlns:a16="http://schemas.microsoft.com/office/drawing/2014/main" id="{37C16BBF-70E5-4865-21FA-691BB4B84DA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1019" b="70833" l="53438" r="81198">
                        <a14:foregroundMark x1="55000" y1="60278" x2="52708" y2="48333"/>
                        <a14:foregroundMark x1="52708" y1="48333" x2="54719" y2="31267"/>
                        <a14:foregroundMark x1="60038" y1="15201" x2="60210" y2="16058"/>
                        <a14:foregroundMark x1="53490" y1="35093" x2="52188" y2="44167"/>
                        <a14:foregroundMark x1="52188" y1="44167" x2="53021" y2="54259"/>
                        <a14:foregroundMark x1="53021" y1="54259" x2="59688" y2="54630"/>
                        <a14:foregroundMark x1="59688" y1="54630" x2="57500" y2="45556"/>
                        <a14:foregroundMark x1="57500" y1="45556" x2="53750" y2="38796"/>
                        <a14:foregroundMark x1="53750" y1="38796" x2="53438" y2="35185"/>
                        <a14:foregroundMark x1="78385" y1="32685" x2="78750" y2="56204"/>
                        <a14:foregroundMark x1="80227" y1="51286" x2="81198" y2="48056"/>
                        <a14:foregroundMark x1="78750" y1="56204" x2="80024" y2="51963"/>
                        <a14:foregroundMark x1="80981" y1="46740" x2="78698" y2="32870"/>
                        <a14:foregroundMark x1="81198" y1="48056" x2="80993" y2="46813"/>
                        <a14:foregroundMark x1="65140" y1="70276" x2="68698" y2="70648"/>
                        <a14:foregroundMark x1="68698" y1="70648" x2="73802" y2="67222"/>
                        <a14:foregroundMark x1="73802" y1="67222" x2="62878" y2="67662"/>
                        <a14:foregroundMark x1="65008" y1="70580" x2="68281" y2="70833"/>
                        <a14:foregroundMark x1="68281" y1="70833" x2="65052" y2="70479"/>
                        <a14:backgroundMark x1="60365" y1="10370" x2="54271" y2="20556"/>
                        <a14:backgroundMark x1="54271" y1="20556" x2="53281" y2="30833"/>
                        <a14:backgroundMark x1="53281" y1="30833" x2="58594" y2="22037"/>
                        <a14:backgroundMark x1="58594" y1="22037" x2="60729" y2="12870"/>
                        <a14:backgroundMark x1="60729" y1="12870" x2="60469" y2="10370"/>
                        <a14:backgroundMark x1="59271" y1="14074" x2="59375" y2="13981"/>
                        <a14:backgroundMark x1="60052" y1="16481" x2="60938" y2="16574"/>
                        <a14:backgroundMark x1="57396" y1="67037" x2="62292" y2="70463"/>
                        <a14:backgroundMark x1="62292" y1="70463" x2="57500" y2="66944"/>
                        <a14:backgroundMark x1="57500" y1="66944" x2="60156" y2="68426"/>
                        <a14:backgroundMark x1="61563" y1="70556" x2="61563" y2="70370"/>
                        <a14:backgroundMark x1="81042" y1="49444" x2="81719" y2="49815"/>
                        <a14:backgroundMark x1="81094" y1="50926" x2="81563" y2="43611"/>
                        <a14:backgroundMark x1="81198" y1="49444" x2="81198" y2="48056"/>
                        <a14:backgroundMark x1="61979" y1="70833" x2="64375" y2="72037"/>
                      </a14:backgroundRemoval>
                    </a14:imgEffect>
                  </a14:imgLayer>
                </a14:imgProps>
              </a:ext>
              <a:ext uri="{28A0092B-C50C-407E-A947-70E740481C1C}">
                <a14:useLocalDpi xmlns:a14="http://schemas.microsoft.com/office/drawing/2010/main" val="0"/>
              </a:ext>
            </a:extLst>
          </a:blip>
          <a:srcRect l="51724" t="18201" r="18181" b="26561"/>
          <a:stretch>
            <a:fillRect/>
          </a:stretch>
        </p:blipFill>
        <p:spPr>
          <a:xfrm>
            <a:off x="7327108" y="1690688"/>
            <a:ext cx="2677814" cy="2764764"/>
          </a:xfrm>
          <a:prstGeom prst="rect">
            <a:avLst/>
          </a:prstGeom>
        </p:spPr>
      </p:pic>
    </p:spTree>
    <p:extLst>
      <p:ext uri="{BB962C8B-B14F-4D97-AF65-F5344CB8AC3E}">
        <p14:creationId xmlns:p14="http://schemas.microsoft.com/office/powerpoint/2010/main" val="3438088121"/>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AEEF0-B548-1411-C9AC-96DF3C3F83BB}"/>
              </a:ext>
            </a:extLst>
          </p:cNvPr>
          <p:cNvSpPr>
            <a:spLocks noGrp="1"/>
          </p:cNvSpPr>
          <p:nvPr>
            <p:ph type="title"/>
          </p:nvPr>
        </p:nvSpPr>
        <p:spPr/>
        <p:txBody>
          <a:bodyPr/>
          <a:lstStyle/>
          <a:p>
            <a:r>
              <a:rPr lang="en-US" dirty="0"/>
              <a:t>What is it Like on the Job?</a:t>
            </a:r>
            <a:endParaRPr lang="hu-HU" dirty="0"/>
          </a:p>
        </p:txBody>
      </p:sp>
      <p:pic>
        <p:nvPicPr>
          <p:cNvPr id="9" name="Picture 8" descr="A person in a safety jacket with his arms raised&#10;&#10;AI-generated content may be incorrect.">
            <a:extLst>
              <a:ext uri="{FF2B5EF4-FFF2-40B4-BE49-F238E27FC236}">
                <a16:creationId xmlns:a16="http://schemas.microsoft.com/office/drawing/2014/main" id="{D954A471-4C21-4DE9-0301-68390E00E6A9}"/>
              </a:ext>
            </a:extLst>
          </p:cNvPr>
          <p:cNvPicPr>
            <a:picLocks noChangeAspect="1"/>
          </p:cNvPicPr>
          <p:nvPr/>
        </p:nvPicPr>
        <p:blipFill>
          <a:blip r:embed="rId4">
            <a:extLst>
              <a:ext uri="{28A0092B-C50C-407E-A947-70E740481C1C}">
                <a14:useLocalDpi xmlns:a14="http://schemas.microsoft.com/office/drawing/2010/main" val="0"/>
              </a:ext>
            </a:extLst>
          </a:blip>
          <a:srcRect l="3849" t="25462" r="265" b="4329"/>
          <a:stretch>
            <a:fillRect/>
          </a:stretch>
        </p:blipFill>
        <p:spPr>
          <a:xfrm>
            <a:off x="6796457" y="1508585"/>
            <a:ext cx="2988690" cy="2864894"/>
          </a:xfrm>
          <a:prstGeom prst="rect">
            <a:avLst/>
          </a:prstGeom>
        </p:spPr>
      </p:pic>
      <p:pic>
        <p:nvPicPr>
          <p:cNvPr id="11" name="Picture 10" descr="A person standing next to a tall structure&#10;&#10;AI-generated content may be incorrect.">
            <a:extLst>
              <a:ext uri="{FF2B5EF4-FFF2-40B4-BE49-F238E27FC236}">
                <a16:creationId xmlns:a16="http://schemas.microsoft.com/office/drawing/2014/main" id="{1AFE6EA6-106C-D453-B147-3EDE028451B1}"/>
              </a:ext>
            </a:extLst>
          </p:cNvPr>
          <p:cNvPicPr>
            <a:picLocks noChangeAspect="1"/>
          </p:cNvPicPr>
          <p:nvPr/>
        </p:nvPicPr>
        <p:blipFill>
          <a:blip r:embed="rId5">
            <a:extLst>
              <a:ext uri="{28A0092B-C50C-407E-A947-70E740481C1C}">
                <a14:useLocalDpi xmlns:a14="http://schemas.microsoft.com/office/drawing/2010/main" val="0"/>
              </a:ext>
            </a:extLst>
          </a:blip>
          <a:srcRect l="43" t="23280" r="-1"/>
          <a:stretch>
            <a:fillRect/>
          </a:stretch>
        </p:blipFill>
        <p:spPr>
          <a:xfrm>
            <a:off x="4659951" y="3429000"/>
            <a:ext cx="3117049" cy="2987937"/>
          </a:xfrm>
          <a:prstGeom prst="rect">
            <a:avLst/>
          </a:prstGeom>
        </p:spPr>
      </p:pic>
      <p:pic>
        <p:nvPicPr>
          <p:cNvPr id="13" name="Picture 12" descr="A person and person in safety vests&#10;&#10;AI-generated content may be incorrect.">
            <a:extLst>
              <a:ext uri="{FF2B5EF4-FFF2-40B4-BE49-F238E27FC236}">
                <a16:creationId xmlns:a16="http://schemas.microsoft.com/office/drawing/2014/main" id="{DDDE07AE-4ADC-2FDB-FABB-7E48196187A1}"/>
              </a:ext>
            </a:extLst>
          </p:cNvPr>
          <p:cNvPicPr>
            <a:picLocks noChangeAspect="1"/>
          </p:cNvPicPr>
          <p:nvPr/>
        </p:nvPicPr>
        <p:blipFill>
          <a:blip r:embed="rId6">
            <a:extLst>
              <a:ext uri="{28A0092B-C50C-407E-A947-70E740481C1C}">
                <a14:useLocalDpi xmlns:a14="http://schemas.microsoft.com/office/drawing/2010/main" val="0"/>
              </a:ext>
            </a:extLst>
          </a:blip>
          <a:srcRect l="158" t="19920" b="15516"/>
          <a:stretch>
            <a:fillRect/>
          </a:stretch>
        </p:blipFill>
        <p:spPr>
          <a:xfrm>
            <a:off x="2813255" y="1559153"/>
            <a:ext cx="2988690" cy="2898952"/>
          </a:xfrm>
          <a:prstGeom prst="rect">
            <a:avLst/>
          </a:prstGeom>
        </p:spPr>
      </p:pic>
      <p:pic>
        <p:nvPicPr>
          <p:cNvPr id="15" name="Picture 14" descr="A group of people posing for a selfie&#10;&#10;AI-generated content may be incorrect.">
            <a:extLst>
              <a:ext uri="{FF2B5EF4-FFF2-40B4-BE49-F238E27FC236}">
                <a16:creationId xmlns:a16="http://schemas.microsoft.com/office/drawing/2014/main" id="{C3C503A1-FE45-4D94-6973-4F3647A36BB4}"/>
              </a:ext>
            </a:extLst>
          </p:cNvPr>
          <p:cNvPicPr>
            <a:picLocks noChangeAspect="1"/>
          </p:cNvPicPr>
          <p:nvPr/>
        </p:nvPicPr>
        <p:blipFill>
          <a:blip r:embed="rId7">
            <a:extLst>
              <a:ext uri="{28A0092B-C50C-407E-A947-70E740481C1C}">
                <a14:useLocalDpi xmlns:a14="http://schemas.microsoft.com/office/drawing/2010/main" val="0"/>
              </a:ext>
            </a:extLst>
          </a:blip>
          <a:srcRect l="-178" t="22695" r="-178" b="-156"/>
          <a:stretch>
            <a:fillRect/>
          </a:stretch>
        </p:blipFill>
        <p:spPr>
          <a:xfrm>
            <a:off x="972707" y="3382175"/>
            <a:ext cx="2686585" cy="2590454"/>
          </a:xfrm>
          <a:prstGeom prst="rect">
            <a:avLst/>
          </a:prstGeom>
        </p:spPr>
      </p:pic>
      <p:pic>
        <p:nvPicPr>
          <p:cNvPr id="17" name="Picture 16" descr="Two women taking a selfie&#10;&#10;AI-generated content may be incorrect.">
            <a:extLst>
              <a:ext uri="{FF2B5EF4-FFF2-40B4-BE49-F238E27FC236}">
                <a16:creationId xmlns:a16="http://schemas.microsoft.com/office/drawing/2014/main" id="{82639456-62A7-4228-D2EC-0F5B40C0DD5C}"/>
              </a:ext>
            </a:extLst>
          </p:cNvPr>
          <p:cNvPicPr>
            <a:picLocks noChangeAspect="1"/>
          </p:cNvPicPr>
          <p:nvPr/>
        </p:nvPicPr>
        <p:blipFill>
          <a:blip r:embed="rId8">
            <a:extLst>
              <a:ext uri="{28A0092B-C50C-407E-A947-70E740481C1C}">
                <a14:useLocalDpi xmlns:a14="http://schemas.microsoft.com/office/drawing/2010/main" val="0"/>
              </a:ext>
            </a:extLst>
          </a:blip>
          <a:srcRect l="-511" t="13545" r="-89" b="10052"/>
          <a:stretch>
            <a:fillRect/>
          </a:stretch>
        </p:blipFill>
        <p:spPr>
          <a:xfrm>
            <a:off x="8897257" y="3382175"/>
            <a:ext cx="2664816" cy="2698454"/>
          </a:xfrm>
          <a:prstGeom prst="rect">
            <a:avLst/>
          </a:prstGeom>
        </p:spPr>
      </p:pic>
    </p:spTree>
    <p:extLst>
      <p:ext uri="{BB962C8B-B14F-4D97-AF65-F5344CB8AC3E}">
        <p14:creationId xmlns:p14="http://schemas.microsoft.com/office/powerpoint/2010/main" val="87084167"/>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Custom 8">
      <a:dk1>
        <a:srgbClr val="005CFF"/>
      </a:dk1>
      <a:lt1>
        <a:srgbClr val="FFFFFF"/>
      </a:lt1>
      <a:dk2>
        <a:srgbClr val="85D5E6"/>
      </a:dk2>
      <a:lt2>
        <a:srgbClr val="FFFFFF"/>
      </a:lt2>
      <a:accent1>
        <a:srgbClr val="005CFF"/>
      </a:accent1>
      <a:accent2>
        <a:srgbClr val="85D5E6"/>
      </a:accent2>
      <a:accent3>
        <a:srgbClr val="78909C"/>
      </a:accent3>
      <a:accent4>
        <a:srgbClr val="FFAB40"/>
      </a:accent4>
      <a:accent5>
        <a:srgbClr val="0097A7"/>
      </a:accent5>
      <a:accent6>
        <a:srgbClr val="001633"/>
      </a:accent6>
      <a:hlink>
        <a:srgbClr val="FFFFFF"/>
      </a:hlink>
      <a:folHlink>
        <a:srgbClr val="0097A7"/>
      </a:folHlink>
    </a:clrScheme>
    <a:fontScheme name="AVA">
      <a:majorFont>
        <a:latin typeface="Montserrat Black"/>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A6D596B1B04E34469770E85406DCD927" ma:contentTypeVersion="12" ma:contentTypeDescription="Ein neues Dokument erstellen." ma:contentTypeScope="" ma:versionID="a48320a816fd877937228338326ad1e3">
  <xsd:schema xmlns:xsd="http://www.w3.org/2001/XMLSchema" xmlns:xs="http://www.w3.org/2001/XMLSchema" xmlns:p="http://schemas.microsoft.com/office/2006/metadata/properties" xmlns:ns3="92ea2ae9-e067-4c7f-bda5-d0fc5b6eedd6" targetNamespace="http://schemas.microsoft.com/office/2006/metadata/properties" ma:root="true" ma:fieldsID="649e4ab644bce3eb5ff651911a1b0295" ns3:_="">
    <xsd:import namespace="92ea2ae9-e067-4c7f-bda5-d0fc5b6eedd6"/>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SearchPropertie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a2ae9-e067-4c7f-bda5-d0fc5b6eed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SystemTags" ma:index="14" nillable="true" ma:displayName="MediaServiceSystemTags" ma:hidden="true" ma:internalName="MediaServiceSystemTags"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_activity" ma:index="19"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92ea2ae9-e067-4c7f-bda5-d0fc5b6eedd6" xsi:nil="true"/>
  </documentManagement>
</p:properties>
</file>

<file path=customXml/itemProps1.xml><?xml version="1.0" encoding="utf-8"?>
<ds:datastoreItem xmlns:ds="http://schemas.openxmlformats.org/officeDocument/2006/customXml" ds:itemID="{FE0F0E46-F8F0-4439-9AD6-223A5870BA87}">
  <ds:schemaRefs>
    <ds:schemaRef ds:uri="http://schemas.microsoft.com/sharepoint/v3/contenttype/forms"/>
  </ds:schemaRefs>
</ds:datastoreItem>
</file>

<file path=customXml/itemProps2.xml><?xml version="1.0" encoding="utf-8"?>
<ds:datastoreItem xmlns:ds="http://schemas.openxmlformats.org/officeDocument/2006/customXml" ds:itemID="{6AE35A47-5B3B-4783-B584-69AC381904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a2ae9-e067-4c7f-bda5-d0fc5b6eed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69F6CF6-C9D6-4F1D-B47D-E861B2D942F1}">
  <ds:schemaRefs>
    <ds:schemaRef ds:uri="http://purl.org/dc/dcmitype/"/>
    <ds:schemaRef ds:uri="http://schemas.microsoft.com/office/2006/documentManagement/types"/>
    <ds:schemaRef ds:uri="92ea2ae9-e067-4c7f-bda5-d0fc5b6eedd6"/>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5064</TotalTime>
  <Words>730</Words>
  <Application>Microsoft Office PowerPoint</Application>
  <PresentationFormat>Widescreen</PresentationFormat>
  <Paragraphs>55</Paragraphs>
  <Slides>12</Slides>
  <Notes>10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Arial</vt:lpstr>
      <vt:lpstr>Montserrat</vt:lpstr>
      <vt:lpstr>Montserrat Black</vt:lpstr>
      <vt:lpstr>Office Theme</vt:lpstr>
      <vt:lpstr>Behind the scenes</vt:lpstr>
      <vt:lpstr>WELCOME!</vt:lpstr>
      <vt:lpstr>WHO ARE WE?</vt:lpstr>
      <vt:lpstr>What is the live events industry?</vt:lpstr>
      <vt:lpstr>PowerPoint Presentation</vt:lpstr>
      <vt:lpstr>It’s Not Just One Job</vt:lpstr>
      <vt:lpstr>What if you are into…?</vt:lpstr>
      <vt:lpstr>Meet Real People Like You</vt:lpstr>
      <vt:lpstr>What is it Like on the Job?</vt:lpstr>
      <vt:lpstr>How Can You Get Started?</vt:lpstr>
      <vt:lpstr>Who We Are: AV Alliance</vt:lpstr>
      <vt:lpstr>Any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Nora Kosa</dc:creator>
  <cp:lastModifiedBy>Nora Kosa</cp:lastModifiedBy>
  <cp:revision>6</cp:revision>
  <dcterms:created xsi:type="dcterms:W3CDTF">2025-06-23T14:38:27Z</dcterms:created>
  <dcterms:modified xsi:type="dcterms:W3CDTF">2025-07-30T14:27:12Z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0x010100A6D596B1B04E34469770E85406DCD927</vt:lpwstr>
  </property>
</Properties>
</file>