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104_B0A4482A.xml" ContentType="application/vnd.ms-powerpoint.comments+xml"/>
  <Override PartName="/ppt/notesSlides/notesSlide2.xml" ContentType="application/vnd.openxmlformats-officedocument.presentationml.notesSlide+xml"/>
  <Override PartName="/ppt/comments/modernComment_105_E5B577DC.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109_CCED0FB9.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sldIdLst>
    <p:sldId id="256" r:id="rId5"/>
    <p:sldId id="257" r:id="rId6"/>
    <p:sldId id="260" r:id="rId7"/>
    <p:sldId id="261" r:id="rId8"/>
    <p:sldId id="264" r:id="rId9"/>
    <p:sldId id="275" r:id="rId10"/>
    <p:sldId id="265" r:id="rId11"/>
    <p:sldId id="276" r:id="rId12"/>
    <p:sldId id="269" r:id="rId13"/>
    <p:sldId id="273" r:id="rId14"/>
    <p:sldId id="271" r:id="rId15"/>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71339BE-5B13-4896-89EC-6405FDE6CC07}">
          <p14:sldIdLst>
            <p14:sldId id="256"/>
            <p14:sldId id="257"/>
            <p14:sldId id="260"/>
            <p14:sldId id="261"/>
            <p14:sldId id="264"/>
            <p14:sldId id="275"/>
            <p14:sldId id="265"/>
            <p14:sldId id="276"/>
            <p14:sldId id="269"/>
            <p14:sldId id="273"/>
            <p14:sldId id="271"/>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72144A-CC8E-EA5F-907C-B93E21E5669A}" name="Nora Kosa" initials="NK" userId="S::nkosa@avalliance.com::4d0e7e69-ed8d-407b-a7b6-4b15c2dd43e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CFF"/>
    <a:srgbClr val="0C1830"/>
    <a:srgbClr val="145D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8" autoAdjust="0"/>
    <p:restoredTop sz="89344" autoAdjust="0"/>
  </p:normalViewPr>
  <p:slideViewPr>
    <p:cSldViewPr snapToGrid="0">
      <p:cViewPr>
        <p:scale>
          <a:sx n="66" d="100"/>
          <a:sy n="66" d="100"/>
        </p:scale>
        <p:origin x="549" y="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omments/modernComment_104_B0A4482A.xml><?xml version="1.0" encoding="utf-8"?>
<p188:cmLst xmlns:a="http://schemas.openxmlformats.org/drawingml/2006/main" xmlns:r="http://schemas.openxmlformats.org/officeDocument/2006/relationships" xmlns:p188="http://schemas.microsoft.com/office/powerpoint/2018/8/main">
  <p188:cm id="{8654E5E4-99FF-4E8C-9930-B4AA229C614A}" authorId="{8E72144A-CC8E-EA5F-907C-B93E21E5669A}" created="2025-07-06T18:51:32.604">
    <pc:sldMkLst xmlns:pc="http://schemas.microsoft.com/office/powerpoint/2013/main/command">
      <pc:docMk/>
      <pc:sldMk cId="2963556394" sldId="260"/>
    </pc:sldMkLst>
    <p188:txBody>
      <a:bodyPr/>
      <a:lstStyle/>
      <a:p>
        <a:r>
          <a:rPr lang="hu-HU"/>
          <a:t>Please insert your own photo, and below it your name on the left, as well as your company logo above the AVA logo on the right! The format should be .png with transparent background.</a:t>
        </a:r>
      </a:p>
    </p188:txBody>
  </p188:cm>
</p188:cmLst>
</file>

<file path=ppt/comments/modernComment_105_E5B577DC.xml><?xml version="1.0" encoding="utf-8"?>
<p188:cmLst xmlns:a="http://schemas.openxmlformats.org/drawingml/2006/main" xmlns:r="http://schemas.openxmlformats.org/officeDocument/2006/relationships" xmlns:p188="http://schemas.microsoft.com/office/powerpoint/2018/8/main">
  <p188:cm id="{2909621E-9E57-4F30-A76D-F306BAD9EF6E}" authorId="{8E72144A-CC8E-EA5F-907C-B93E21E5669A}" created="2025-07-30T14:18:51.624">
    <pc:sldMkLst xmlns:pc="http://schemas.microsoft.com/office/powerpoint/2013/main/command">
      <pc:docMk/>
      <pc:sldMk cId="3853875164" sldId="261"/>
    </pc:sldMkLst>
    <p188:txBody>
      <a:bodyPr/>
      <a:lstStyle/>
      <a:p>
        <a:r>
          <a:rPr lang="hu-HU"/>
          <a:t>If you prefer your own video, please feel free to swap this out.</a:t>
        </a:r>
      </a:p>
    </p188:txBody>
  </p188:cm>
</p188:cmLst>
</file>

<file path=ppt/comments/modernComment_109_CCED0FB9.xml><?xml version="1.0" encoding="utf-8"?>
<p188:cmLst xmlns:a="http://schemas.openxmlformats.org/drawingml/2006/main" xmlns:r="http://schemas.openxmlformats.org/officeDocument/2006/relationships" xmlns:p188="http://schemas.microsoft.com/office/powerpoint/2018/8/main">
  <p188:cm id="{308EFECF-3118-49C9-9D5E-D5AD3C5C20F6}" authorId="{8E72144A-CC8E-EA5F-907C-B93E21E5669A}" created="2025-07-30T14:13:42.989">
    <pc:sldMkLst xmlns:pc="http://schemas.microsoft.com/office/powerpoint/2013/main/command">
      <pc:docMk/>
      <pc:sldMk cId="3438088121" sldId="265"/>
    </pc:sldMkLst>
    <p188:txBody>
      <a:bodyPr/>
      <a:lstStyle/>
      <a:p>
        <a:r>
          <a:rPr lang="hu-HU"/>
          <a:t>Please customize the photos and text to one of your employees. You can also turn the text into a progression bar or add photos to demonstrate the person’s career advancement.</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u-H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7D6281-3218-4D5E-AADA-76181E6BF4B4}" type="datetimeFigureOut">
              <a:rPr lang="hu-HU" smtClean="0"/>
              <a:t>2025. 07. 30.</a:t>
            </a:fld>
            <a:endParaRPr lang="hu-H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u-H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u-H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u-H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66A9F3-6D5C-448D-9300-DA20F5E6BA4C}" type="slidenum">
              <a:rPr lang="hu-HU" smtClean="0"/>
              <a:t>‹#›</a:t>
            </a:fld>
            <a:endParaRPr lang="hu-HU"/>
          </a:p>
        </p:txBody>
      </p:sp>
    </p:spTree>
    <p:extLst>
      <p:ext uri="{BB962C8B-B14F-4D97-AF65-F5344CB8AC3E}">
        <p14:creationId xmlns:p14="http://schemas.microsoft.com/office/powerpoint/2010/main" val="9217057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Hello, and thanks for having me today. My name is [Your Name], and I work with [Your Company Name], a live event technology company based right here in [City].</a:t>
            </a:r>
          </a:p>
          <a:p>
            <a:r>
              <a:rPr lang="en-US" sz="1200" b="0" i="0" kern="1200" dirty="0">
                <a:solidFill>
                  <a:schemeClr val="tx1"/>
                </a:solidFill>
                <a:effectLst/>
                <a:latin typeface="+mn-lt"/>
                <a:ea typeface="+mn-ea"/>
                <a:cs typeface="+mn-cs"/>
              </a:rPr>
              <a:t>We’re part of a global network called the </a:t>
            </a:r>
            <a:r>
              <a:rPr lang="en-US" sz="1200" b="1" i="0" kern="1200" dirty="0">
                <a:solidFill>
                  <a:schemeClr val="tx1"/>
                </a:solidFill>
                <a:effectLst/>
                <a:latin typeface="+mn-lt"/>
                <a:ea typeface="+mn-ea"/>
                <a:cs typeface="+mn-cs"/>
              </a:rPr>
              <a:t>AV Alliance </a:t>
            </a:r>
            <a:r>
              <a:rPr lang="en-US" sz="1200" b="0" i="0" kern="1200" dirty="0">
                <a:solidFill>
                  <a:schemeClr val="tx1"/>
                </a:solidFill>
                <a:effectLst/>
                <a:latin typeface="+mn-lt"/>
                <a:ea typeface="+mn-ea"/>
                <a:cs typeface="+mn-cs"/>
              </a:rPr>
              <a:t>more than 90 companies across 55 countries that produce events, conferences, concerts, and more. I’m here to talk with you about how this industry might offer you a </a:t>
            </a:r>
            <a:r>
              <a:rPr lang="en-US" sz="1200" b="1" i="0" kern="1200" dirty="0">
                <a:solidFill>
                  <a:schemeClr val="tx1"/>
                </a:solidFill>
                <a:effectLst/>
                <a:latin typeface="+mn-lt"/>
                <a:ea typeface="+mn-ea"/>
                <a:cs typeface="+mn-cs"/>
              </a:rPr>
              <a:t>stable, hands-on, and growing career path</a:t>
            </a:r>
            <a:r>
              <a:rPr lang="en-US" sz="1200" b="0" i="0" kern="1200" dirty="0">
                <a:solidFill>
                  <a:schemeClr val="tx1"/>
                </a:solidFill>
                <a:effectLst/>
                <a:latin typeface="+mn-lt"/>
                <a:ea typeface="+mn-ea"/>
                <a:cs typeface="+mn-cs"/>
              </a:rPr>
              <a:t>, even if you’re coming from a completely different field.</a:t>
            </a:r>
            <a:r>
              <a:rPr lang="en-US" dirty="0"/>
              <a:t> </a:t>
            </a:r>
            <a:br>
              <a:rPr lang="en-US" dirty="0"/>
            </a:br>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3</a:t>
            </a:fld>
            <a:endParaRPr lang="hu-HU"/>
          </a:p>
        </p:txBody>
      </p:sp>
    </p:spTree>
    <p:extLst>
      <p:ext uri="{BB962C8B-B14F-4D97-AF65-F5344CB8AC3E}">
        <p14:creationId xmlns:p14="http://schemas.microsoft.com/office/powerpoint/2010/main" val="2966755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Every major event you’ve attended whether a concert, sporting event, business meeting, or awards show was made possible by a team of people behind the scenes.</a:t>
            </a:r>
          </a:p>
          <a:p>
            <a:r>
              <a:rPr lang="en-US" sz="1200" b="0" i="0" kern="1200" dirty="0">
                <a:solidFill>
                  <a:schemeClr val="tx1"/>
                </a:solidFill>
                <a:effectLst/>
                <a:latin typeface="+mn-lt"/>
                <a:ea typeface="+mn-ea"/>
                <a:cs typeface="+mn-cs"/>
              </a:rPr>
              <a:t>They run the sound, lights, video, and stage. They plan logistics, drive trucks, load gear, and make sure every moment runs smoothly.</a:t>
            </a:r>
          </a:p>
          <a:p>
            <a:r>
              <a:rPr lang="en-US" sz="1200" b="0" i="0" kern="1200" dirty="0">
                <a:solidFill>
                  <a:schemeClr val="tx1"/>
                </a:solidFill>
                <a:effectLst/>
                <a:latin typeface="+mn-lt"/>
                <a:ea typeface="+mn-ea"/>
                <a:cs typeface="+mn-cs"/>
              </a:rPr>
              <a:t>This is the live event technology industry and it runs on skill, teamwork, and problem solving.</a:t>
            </a:r>
            <a:r>
              <a:rPr lang="en-US" dirty="0"/>
              <a:t> </a:t>
            </a:r>
            <a:br>
              <a:rPr lang="en-US" dirty="0"/>
            </a:br>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4</a:t>
            </a:fld>
            <a:endParaRPr lang="hu-HU"/>
          </a:p>
        </p:txBody>
      </p:sp>
    </p:spTree>
    <p:extLst>
      <p:ext uri="{BB962C8B-B14F-4D97-AF65-F5344CB8AC3E}">
        <p14:creationId xmlns:p14="http://schemas.microsoft.com/office/powerpoint/2010/main" val="3881739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If you like solving problems, working on a team, being hands-on, and seeing your work in action his is a career where you can thrive.</a:t>
            </a:r>
          </a:p>
          <a:p>
            <a:r>
              <a:rPr lang="en-US" sz="1200" b="0" i="0" kern="1200" dirty="0">
                <a:solidFill>
                  <a:schemeClr val="tx1"/>
                </a:solidFill>
                <a:effectLst/>
                <a:latin typeface="+mn-lt"/>
                <a:ea typeface="+mn-ea"/>
                <a:cs typeface="+mn-cs"/>
              </a:rPr>
              <a:t>You don’t need a degree. You don’t need years of experience. You need reliability, curiosity, and a willingness to show up and learn.</a:t>
            </a:r>
            <a:r>
              <a:rPr lang="en-US" dirty="0"/>
              <a:t> </a:t>
            </a:r>
            <a:br>
              <a:rPr lang="en-US" dirty="0"/>
            </a:br>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5</a:t>
            </a:fld>
            <a:endParaRPr lang="hu-HU"/>
          </a:p>
        </p:txBody>
      </p:sp>
    </p:spTree>
    <p:extLst>
      <p:ext uri="{BB962C8B-B14F-4D97-AF65-F5344CB8AC3E}">
        <p14:creationId xmlns:p14="http://schemas.microsoft.com/office/powerpoint/2010/main" val="4032976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DA9417-348E-3251-3A5A-0D2B91A2E9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F1CFDD-2D6A-A650-F07D-E695354080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F639EF-D149-325D-5D02-6B1EEB6F09B6}"/>
              </a:ext>
            </a:extLst>
          </p:cNvPr>
          <p:cNvSpPr>
            <a:spLocks noGrp="1"/>
          </p:cNvSpPr>
          <p:nvPr>
            <p:ph type="body" idx="1"/>
          </p:nvPr>
        </p:nvSpPr>
        <p:spPr/>
        <p:txBody>
          <a:bodyPr/>
          <a:lstStyle/>
          <a:p>
            <a:r>
              <a:rPr lang="en-US" sz="1200" b="0" i="0" kern="1200" dirty="0">
                <a:solidFill>
                  <a:schemeClr val="tx1"/>
                </a:solidFill>
                <a:effectLst/>
                <a:latin typeface="+mn-lt"/>
                <a:ea typeface="+mn-ea"/>
                <a:cs typeface="+mn-cs"/>
              </a:rPr>
              <a:t>Here are some real roles we hire for right now. These are full-time or project-based jobs where you can </a:t>
            </a:r>
            <a:r>
              <a:rPr lang="en-US" sz="1200" b="1" i="0" kern="1200" dirty="0">
                <a:solidFill>
                  <a:schemeClr val="tx1"/>
                </a:solidFill>
                <a:effectLst/>
                <a:latin typeface="+mn-lt"/>
                <a:ea typeface="+mn-ea"/>
                <a:cs typeface="+mn-cs"/>
              </a:rPr>
              <a:t>learn while you earn</a:t>
            </a:r>
            <a:r>
              <a:rPr lang="en-US" sz="1200" b="0" i="0" kern="1200" dirty="0">
                <a:solidFill>
                  <a:schemeClr val="tx1"/>
                </a:solidFill>
                <a:effectLst/>
                <a:latin typeface="+mn-lt"/>
                <a:ea typeface="+mn-ea"/>
                <a:cs typeface="+mn-cs"/>
              </a:rPr>
              <a:t>. For many of our crew, this was their first exposure to the industry. They came from construction, customer service, trucking, even food service. And they’ve built long-term careers.</a:t>
            </a:r>
            <a:r>
              <a:rPr lang="en-US" dirty="0"/>
              <a:t> </a:t>
            </a:r>
            <a:endParaRPr lang="hu-HU" dirty="0"/>
          </a:p>
        </p:txBody>
      </p:sp>
      <p:sp>
        <p:nvSpPr>
          <p:cNvPr id="4" name="Slide Number Placeholder 3">
            <a:extLst>
              <a:ext uri="{FF2B5EF4-FFF2-40B4-BE49-F238E27FC236}">
                <a16:creationId xmlns:a16="http://schemas.microsoft.com/office/drawing/2014/main" id="{65528D5A-64AD-39AD-60DC-90401862EA5A}"/>
              </a:ext>
            </a:extLst>
          </p:cNvPr>
          <p:cNvSpPr>
            <a:spLocks noGrp="1"/>
          </p:cNvSpPr>
          <p:nvPr>
            <p:ph type="sldNum" sz="quarter" idx="5"/>
          </p:nvPr>
        </p:nvSpPr>
        <p:spPr/>
        <p:txBody>
          <a:bodyPr/>
          <a:lstStyle/>
          <a:p>
            <a:fld id="{BC66A9F3-6D5C-448D-9300-DA20F5E6BA4C}" type="slidenum">
              <a:rPr lang="hu-HU" smtClean="0"/>
              <a:t>6</a:t>
            </a:fld>
            <a:endParaRPr lang="hu-HU"/>
          </a:p>
        </p:txBody>
      </p:sp>
    </p:spTree>
    <p:extLst>
      <p:ext uri="{BB962C8B-B14F-4D97-AF65-F5344CB8AC3E}">
        <p14:creationId xmlns:p14="http://schemas.microsoft.com/office/powerpoint/2010/main" val="22201010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[Name] joined us three years ago after leaving a retail job. They started in the warehouse, trained on the job, and today they run shows across the region as a lead video technician. It’s not an overnight jump, but in this industry, if you’re reliable and willing to learn you move up quickly.</a:t>
            </a:r>
            <a:r>
              <a:rPr lang="en-US" dirty="0"/>
              <a:t> </a:t>
            </a:r>
            <a:br>
              <a:rPr lang="en-US" dirty="0"/>
            </a:br>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7</a:t>
            </a:fld>
            <a:endParaRPr lang="hu-HU"/>
          </a:p>
        </p:txBody>
      </p:sp>
    </p:spTree>
    <p:extLst>
      <p:ext uri="{BB962C8B-B14F-4D97-AF65-F5344CB8AC3E}">
        <p14:creationId xmlns:p14="http://schemas.microsoft.com/office/powerpoint/2010/main" val="42031315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235CA3-4FCA-DC85-65B6-D93309D481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2DA864-8C70-F50F-DE36-9331900244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55F3C5-406A-D6ED-2F7F-93843F5B3BF9}"/>
              </a:ext>
            </a:extLst>
          </p:cNvPr>
          <p:cNvSpPr>
            <a:spLocks noGrp="1"/>
          </p:cNvSpPr>
          <p:nvPr>
            <p:ph type="body" idx="1"/>
          </p:nvPr>
        </p:nvSpPr>
        <p:spPr/>
        <p:txBody>
          <a:bodyPr/>
          <a:lstStyle/>
          <a:p>
            <a:r>
              <a:rPr lang="en-US" sz="1200" b="0" i="0" kern="1200" dirty="0">
                <a:solidFill>
                  <a:schemeClr val="tx1"/>
                </a:solidFill>
                <a:effectLst/>
                <a:latin typeface="+mn-lt"/>
                <a:ea typeface="+mn-ea"/>
                <a:cs typeface="+mn-cs"/>
              </a:rPr>
              <a:t>You don’t need to be technical to start but we’re looking for people who are:</a:t>
            </a:r>
            <a:endParaRPr lang="en-US" dirty="0"/>
          </a:p>
          <a:p>
            <a:r>
              <a:rPr lang="en-US" sz="1200" b="0" i="0" kern="1200" dirty="0">
                <a:solidFill>
                  <a:schemeClr val="tx1"/>
                </a:solidFill>
                <a:effectLst/>
                <a:latin typeface="+mn-lt"/>
                <a:ea typeface="+mn-ea"/>
                <a:cs typeface="+mn-cs"/>
              </a:rPr>
              <a:t>• Dependable under pressure</a:t>
            </a:r>
          </a:p>
          <a:p>
            <a:r>
              <a:rPr lang="en-US" sz="1200" b="0" i="0" kern="1200" dirty="0">
                <a:solidFill>
                  <a:schemeClr val="tx1"/>
                </a:solidFill>
                <a:effectLst/>
                <a:latin typeface="+mn-lt"/>
                <a:ea typeface="+mn-ea"/>
                <a:cs typeface="+mn-cs"/>
              </a:rPr>
              <a:t>• Good communicators</a:t>
            </a:r>
          </a:p>
          <a:p>
            <a:r>
              <a:rPr lang="en-US" sz="1200" b="0" i="0" kern="1200" dirty="0">
                <a:solidFill>
                  <a:schemeClr val="tx1"/>
                </a:solidFill>
                <a:effectLst/>
                <a:latin typeface="+mn-lt"/>
                <a:ea typeface="+mn-ea"/>
                <a:cs typeface="+mn-cs"/>
              </a:rPr>
              <a:t>• Willing to learn and grow</a:t>
            </a:r>
          </a:p>
          <a:p>
            <a:r>
              <a:rPr lang="en-US" sz="1200" b="0" i="0" kern="1200" dirty="0">
                <a:solidFill>
                  <a:schemeClr val="tx1"/>
                </a:solidFill>
                <a:effectLst/>
                <a:latin typeface="+mn-lt"/>
                <a:ea typeface="+mn-ea"/>
                <a:cs typeface="+mn-cs"/>
              </a:rPr>
              <a:t>• Curious and calm when things go wrong</a:t>
            </a:r>
          </a:p>
          <a:p>
            <a:r>
              <a:rPr lang="en-US" sz="1200" b="0" i="0" kern="1200" dirty="0">
                <a:solidFill>
                  <a:schemeClr val="tx1"/>
                </a:solidFill>
                <a:effectLst/>
                <a:latin typeface="+mn-lt"/>
                <a:ea typeface="+mn-ea"/>
                <a:cs typeface="+mn-cs"/>
              </a:rPr>
              <a:t>We train hard skills — what we need most are great people.</a:t>
            </a:r>
            <a:r>
              <a:rPr lang="en-US" dirty="0"/>
              <a:t> </a:t>
            </a:r>
            <a:endParaRPr lang="hu-HU" dirty="0"/>
          </a:p>
        </p:txBody>
      </p:sp>
      <p:sp>
        <p:nvSpPr>
          <p:cNvPr id="4" name="Slide Number Placeholder 3">
            <a:extLst>
              <a:ext uri="{FF2B5EF4-FFF2-40B4-BE49-F238E27FC236}">
                <a16:creationId xmlns:a16="http://schemas.microsoft.com/office/drawing/2014/main" id="{262D2158-DCEC-A144-F5A2-78F4E9DAC82A}"/>
              </a:ext>
            </a:extLst>
          </p:cNvPr>
          <p:cNvSpPr>
            <a:spLocks noGrp="1"/>
          </p:cNvSpPr>
          <p:nvPr>
            <p:ph type="sldNum" sz="quarter" idx="5"/>
          </p:nvPr>
        </p:nvSpPr>
        <p:spPr/>
        <p:txBody>
          <a:bodyPr/>
          <a:lstStyle/>
          <a:p>
            <a:fld id="{BC66A9F3-6D5C-448D-9300-DA20F5E6BA4C}" type="slidenum">
              <a:rPr lang="hu-HU" smtClean="0"/>
              <a:t>8</a:t>
            </a:fld>
            <a:endParaRPr lang="hu-HU"/>
          </a:p>
        </p:txBody>
      </p:sp>
    </p:spTree>
    <p:extLst>
      <p:ext uri="{BB962C8B-B14F-4D97-AF65-F5344CB8AC3E}">
        <p14:creationId xmlns:p14="http://schemas.microsoft.com/office/powerpoint/2010/main" val="40302445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Our company is part of the </a:t>
            </a:r>
            <a:r>
              <a:rPr lang="en-US" sz="1200" b="1" i="0" kern="1200" dirty="0">
                <a:solidFill>
                  <a:schemeClr val="tx1"/>
                </a:solidFill>
                <a:effectLst/>
                <a:latin typeface="+mn-lt"/>
                <a:ea typeface="+mn-ea"/>
                <a:cs typeface="+mn-cs"/>
              </a:rPr>
              <a:t>AV Alliance</a:t>
            </a:r>
            <a:r>
              <a:rPr lang="en-US" sz="1200" b="0" i="0" kern="1200" dirty="0">
                <a:solidFill>
                  <a:schemeClr val="tx1"/>
                </a:solidFill>
                <a:effectLst/>
                <a:latin typeface="+mn-lt"/>
                <a:ea typeface="+mn-ea"/>
                <a:cs typeface="+mn-cs"/>
              </a:rPr>
              <a:t>, a global network of more than 90 companies from 55 countries. It’s a community dedicated to collaboration, training, and creating opportunity. Locally, we’re proud to help build awareness of our industry and be a contact point for curious students like you.</a:t>
            </a:r>
            <a:r>
              <a:rPr lang="en-US" dirty="0"/>
              <a:t> </a:t>
            </a:r>
            <a:br>
              <a:rPr lang="en-US" dirty="0"/>
            </a:br>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9</a:t>
            </a:fld>
            <a:endParaRPr lang="hu-HU"/>
          </a:p>
        </p:txBody>
      </p:sp>
    </p:spTree>
    <p:extLst>
      <p:ext uri="{BB962C8B-B14F-4D97-AF65-F5344CB8AC3E}">
        <p14:creationId xmlns:p14="http://schemas.microsoft.com/office/powerpoint/2010/main" val="2605695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475393-CFB1-B8CA-B3FF-6AD093900C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2EEE6C-20BA-DB64-AEFD-7E76C75B0A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2DC395-77A1-9329-8766-E4E00381AC1B}"/>
              </a:ext>
            </a:extLst>
          </p:cNvPr>
          <p:cNvSpPr>
            <a:spLocks noGrp="1"/>
          </p:cNvSpPr>
          <p:nvPr>
            <p:ph type="body" idx="1"/>
          </p:nvPr>
        </p:nvSpPr>
        <p:spPr/>
        <p:txBody>
          <a:bodyPr/>
          <a:lstStyle/>
          <a:p>
            <a:r>
              <a:rPr lang="en-US" sz="1200" b="0" i="0" kern="1200" dirty="0">
                <a:solidFill>
                  <a:schemeClr val="tx1"/>
                </a:solidFill>
                <a:effectLst/>
                <a:latin typeface="+mn-lt"/>
                <a:ea typeface="+mn-ea"/>
                <a:cs typeface="+mn-cs"/>
              </a:rPr>
              <a:t>If this sparked your curiosity, we’d love to connect. We offer tours, mentoring, and even paid entry-level opportunities.</a:t>
            </a:r>
          </a:p>
          <a:p>
            <a:r>
              <a:rPr lang="en-US" sz="1200" b="0" i="0" kern="1200" dirty="0">
                <a:solidFill>
                  <a:schemeClr val="tx1"/>
                </a:solidFill>
                <a:effectLst/>
                <a:latin typeface="+mn-lt"/>
                <a:ea typeface="+mn-ea"/>
                <a:cs typeface="+mn-cs"/>
              </a:rPr>
              <a:t>We’re always looking for great people.</a:t>
            </a:r>
          </a:p>
          <a:p>
            <a:r>
              <a:rPr lang="en-US" sz="1200" b="0" i="0" kern="1200" dirty="0">
                <a:solidFill>
                  <a:schemeClr val="tx1"/>
                </a:solidFill>
                <a:effectLst/>
                <a:latin typeface="+mn-lt"/>
                <a:ea typeface="+mn-ea"/>
                <a:cs typeface="+mn-cs"/>
              </a:rPr>
              <a:t>You can reach out to us to learn more about available roles, get help applying, or schedule a tour to see our work in action. Even if you’re not sure, let’s talk, because this could be the path that changes everything.</a:t>
            </a:r>
            <a:r>
              <a:rPr lang="en-US" dirty="0"/>
              <a:t> </a:t>
            </a:r>
            <a:br>
              <a:rPr lang="en-US" dirty="0"/>
            </a:br>
            <a:endParaRPr lang="hu-HU" dirty="0"/>
          </a:p>
        </p:txBody>
      </p:sp>
      <p:sp>
        <p:nvSpPr>
          <p:cNvPr id="4" name="Slide Number Placeholder 3">
            <a:extLst>
              <a:ext uri="{FF2B5EF4-FFF2-40B4-BE49-F238E27FC236}">
                <a16:creationId xmlns:a16="http://schemas.microsoft.com/office/drawing/2014/main" id="{FA2A681B-811E-1442-8FF2-C768CFAC19A1}"/>
              </a:ext>
            </a:extLst>
          </p:cNvPr>
          <p:cNvSpPr>
            <a:spLocks noGrp="1"/>
          </p:cNvSpPr>
          <p:nvPr>
            <p:ph type="sldNum" sz="quarter" idx="5"/>
          </p:nvPr>
        </p:nvSpPr>
        <p:spPr/>
        <p:txBody>
          <a:bodyPr/>
          <a:lstStyle/>
          <a:p>
            <a:fld id="{BC66A9F3-6D5C-448D-9300-DA20F5E6BA4C}" type="slidenum">
              <a:rPr lang="hu-HU" smtClean="0"/>
              <a:t>10</a:t>
            </a:fld>
            <a:endParaRPr lang="hu-HU"/>
          </a:p>
        </p:txBody>
      </p:sp>
    </p:spTree>
    <p:extLst>
      <p:ext uri="{BB962C8B-B14F-4D97-AF65-F5344CB8AC3E}">
        <p14:creationId xmlns:p14="http://schemas.microsoft.com/office/powerpoint/2010/main" val="7535890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US" dirty="0"/>
            </a:br>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11</a:t>
            </a:fld>
            <a:endParaRPr lang="hu-HU"/>
          </a:p>
        </p:txBody>
      </p:sp>
    </p:spTree>
    <p:extLst>
      <p:ext uri="{BB962C8B-B14F-4D97-AF65-F5344CB8AC3E}">
        <p14:creationId xmlns:p14="http://schemas.microsoft.com/office/powerpoint/2010/main" val="36671644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C1830"/>
        </a:solidFill>
        <a:effectLst/>
      </p:bgPr>
    </p:bg>
    <p:spTree>
      <p:nvGrpSpPr>
        <p:cNvPr id="1" name=""/>
        <p:cNvGrpSpPr/>
        <p:nvPr/>
      </p:nvGrpSpPr>
      <p:grpSpPr>
        <a:xfrm>
          <a:off x="0" y="0"/>
          <a:ext cx="0" cy="0"/>
          <a:chOff x="0" y="0"/>
          <a:chExt cx="0" cy="0"/>
        </a:xfrm>
      </p:grpSpPr>
      <p:pic>
        <p:nvPicPr>
          <p:cNvPr id="4" name="Picture 3" descr="A blue and white lines on a dark background&#10;&#10;AI-generated content may be incorrect.">
            <a:extLst>
              <a:ext uri="{FF2B5EF4-FFF2-40B4-BE49-F238E27FC236}">
                <a16:creationId xmlns:a16="http://schemas.microsoft.com/office/drawing/2014/main" id="{BC51285A-1FA3-66F7-D0DC-D95C9543371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8B916689-1BAB-9EB8-DD1F-82FCC7FA49B3}"/>
              </a:ext>
            </a:extLst>
          </p:cNvPr>
          <p:cNvSpPr>
            <a:spLocks noGrp="1"/>
          </p:cNvSpPr>
          <p:nvPr>
            <p:ph type="subTitle" idx="1"/>
          </p:nvPr>
        </p:nvSpPr>
        <p:spPr>
          <a:xfrm>
            <a:off x="1524000" y="4247322"/>
            <a:ext cx="9144000" cy="1010478"/>
          </a:xfrm>
        </p:spPr>
        <p:txBody>
          <a:bodyPr/>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hu-HU" dirty="0"/>
          </a:p>
        </p:txBody>
      </p:sp>
      <p:pic>
        <p:nvPicPr>
          <p:cNvPr id="10" name="Picture 9" descr="A black and white logo&#10;&#10;AI-generated content may be incorrect.">
            <a:extLst>
              <a:ext uri="{FF2B5EF4-FFF2-40B4-BE49-F238E27FC236}">
                <a16:creationId xmlns:a16="http://schemas.microsoft.com/office/drawing/2014/main" id="{513DE8BD-7582-D675-F8FE-00220DE0BF3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
        <p:nvSpPr>
          <p:cNvPr id="25" name="Title 24">
            <a:extLst>
              <a:ext uri="{FF2B5EF4-FFF2-40B4-BE49-F238E27FC236}">
                <a16:creationId xmlns:a16="http://schemas.microsoft.com/office/drawing/2014/main" id="{B50B7306-379D-98E8-CDDA-B055D916563A}"/>
              </a:ext>
            </a:extLst>
          </p:cNvPr>
          <p:cNvSpPr>
            <a:spLocks noGrp="1"/>
          </p:cNvSpPr>
          <p:nvPr>
            <p:ph type="title"/>
          </p:nvPr>
        </p:nvSpPr>
        <p:spPr>
          <a:xfrm>
            <a:off x="838200" y="2424401"/>
            <a:ext cx="10515600" cy="1325563"/>
          </a:xfrm>
        </p:spPr>
        <p:txBody>
          <a:bodyPr>
            <a:noAutofit/>
          </a:bodyPr>
          <a:lstStyle>
            <a:lvl1pPr algn="ctr">
              <a:defRPr sz="6000" cap="all" baseline="0"/>
            </a:lvl1pPr>
          </a:lstStyle>
          <a:p>
            <a:endParaRPr lang="hu-HU" dirty="0"/>
          </a:p>
        </p:txBody>
      </p:sp>
    </p:spTree>
    <p:extLst>
      <p:ext uri="{BB962C8B-B14F-4D97-AF65-F5344CB8AC3E}">
        <p14:creationId xmlns:p14="http://schemas.microsoft.com/office/powerpoint/2010/main" val="919240329"/>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755C40-1E50-830E-9411-D2263C259F0A}"/>
              </a:ext>
            </a:extLst>
          </p:cNvPr>
          <p:cNvSpPr>
            <a:spLocks noGrp="1"/>
          </p:cNvSpPr>
          <p:nvPr>
            <p:ph type="title"/>
          </p:nvPr>
        </p:nvSpPr>
        <p:spPr/>
        <p:txBody>
          <a:bodyPr/>
          <a:lstStyle>
            <a:lvl1pPr>
              <a:defRPr>
                <a:solidFill>
                  <a:schemeClr val="bg1"/>
                </a:solidFill>
              </a:defRPr>
            </a:lvl1pPr>
          </a:lstStyle>
          <a:p>
            <a:r>
              <a:rPr lang="en-US" dirty="0"/>
              <a:t>Click to edit Master title style</a:t>
            </a:r>
            <a:endParaRPr lang="hu-HU" dirty="0"/>
          </a:p>
        </p:txBody>
      </p:sp>
      <p:pic>
        <p:nvPicPr>
          <p:cNvPr id="6" name="Picture 5" descr="A black and white logo&#10;&#10;AI-generated content may be incorrect.">
            <a:extLst>
              <a:ext uri="{FF2B5EF4-FFF2-40B4-BE49-F238E27FC236}">
                <a16:creationId xmlns:a16="http://schemas.microsoft.com/office/drawing/2014/main" id="{89E112C9-CC7C-3BC4-D391-E06B3339E1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
        <p:nvSpPr>
          <p:cNvPr id="7" name="Text Placeholder 2">
            <a:extLst>
              <a:ext uri="{FF2B5EF4-FFF2-40B4-BE49-F238E27FC236}">
                <a16:creationId xmlns:a16="http://schemas.microsoft.com/office/drawing/2014/main" id="{D33456DC-3B42-9F3B-1518-DCCF07E47D3C}"/>
              </a:ext>
            </a:extLst>
          </p:cNvPr>
          <p:cNvSpPr>
            <a:spLocks noGrp="1"/>
          </p:cNvSpPr>
          <p:nvPr>
            <p:ph idx="1"/>
          </p:nvPr>
        </p:nvSpPr>
        <p:spPr>
          <a:xfrm>
            <a:off x="838200" y="1825625"/>
            <a:ext cx="10515600" cy="4351338"/>
          </a:xfrm>
          <a:prstGeom prst="rect">
            <a:avLst/>
          </a:prstGeom>
        </p:spPr>
        <p:txBody>
          <a:bodyPr vert="horz" lIns="91440" tIns="45720" rIns="91440" bIns="45720" rtlCol="0">
            <a:normAutofit/>
          </a:bodyPr>
          <a:lstStyle>
            <a:lvl1pPr marL="444500" indent="-444500">
              <a:buFontTx/>
              <a:buBlip>
                <a:blip r:embed="rId3"/>
              </a:buBlip>
              <a:defRPr>
                <a:solidFill>
                  <a:schemeClr val="bg1"/>
                </a:solidFill>
              </a:defRPr>
            </a:lvl1pPr>
            <a:lvl2pPr marL="898525" indent="-441325">
              <a:buFontTx/>
              <a:buBlip>
                <a:blip r:embed="rId3"/>
              </a:buBlip>
              <a:defRPr>
                <a:solidFill>
                  <a:schemeClr val="bg1"/>
                </a:solidFill>
              </a:defRPr>
            </a:lvl2pPr>
            <a:lvl3pPr marL="1343025" indent="-428625">
              <a:buFontTx/>
              <a:buBlip>
                <a:blip r:embed="rId3"/>
              </a:buBlip>
              <a:defRPr>
                <a:solidFill>
                  <a:schemeClr val="bg1"/>
                </a:solidFill>
              </a:defRPr>
            </a:lvl3pPr>
            <a:lvl4pPr marL="1797050" indent="-425450">
              <a:buFontTx/>
              <a:buBlip>
                <a:blip r:embed="rId3"/>
              </a:buBlip>
              <a:defRPr>
                <a:solidFill>
                  <a:schemeClr val="bg1"/>
                </a:solidFill>
              </a:defRPr>
            </a:lvl4pPr>
            <a:lvl5pPr marL="2241550" indent="-412750">
              <a:buFontTx/>
              <a:buBlip>
                <a:blip r:embed="rId3"/>
              </a:buBlip>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spTree>
    <p:extLst>
      <p:ext uri="{BB962C8B-B14F-4D97-AF65-F5344CB8AC3E}">
        <p14:creationId xmlns:p14="http://schemas.microsoft.com/office/powerpoint/2010/main" val="648075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bg>
      <p:bgPr>
        <a:solidFill>
          <a:srgbClr val="0C1830"/>
        </a:solidFill>
        <a:effectLst/>
      </p:bgPr>
    </p:bg>
    <p:spTree>
      <p:nvGrpSpPr>
        <p:cNvPr id="1" name=""/>
        <p:cNvGrpSpPr/>
        <p:nvPr/>
      </p:nvGrpSpPr>
      <p:grpSpPr>
        <a:xfrm>
          <a:off x="0" y="0"/>
          <a:ext cx="0" cy="0"/>
          <a:chOff x="0" y="0"/>
          <a:chExt cx="0" cy="0"/>
        </a:xfrm>
      </p:grpSpPr>
      <p:pic>
        <p:nvPicPr>
          <p:cNvPr id="5" name="Picture 4" descr="A black and white logo&#10;&#10;AI-generated content may be incorrect.">
            <a:extLst>
              <a:ext uri="{FF2B5EF4-FFF2-40B4-BE49-F238E27FC236}">
                <a16:creationId xmlns:a16="http://schemas.microsoft.com/office/drawing/2014/main" id="{DC65AFCB-6A56-B03B-7C97-0683F224E6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23898880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7C919-8ED1-F61B-450F-E84331378C2F}"/>
              </a:ext>
            </a:extLst>
          </p:cNvPr>
          <p:cNvSpPr>
            <a:spLocks noGrp="1"/>
          </p:cNvSpPr>
          <p:nvPr>
            <p:ph type="title"/>
          </p:nvPr>
        </p:nvSpPr>
        <p:spPr>
          <a:xfrm>
            <a:off x="839788" y="928254"/>
            <a:ext cx="3932237" cy="1129145"/>
          </a:xfrm>
        </p:spPr>
        <p:txBody>
          <a:bodyPr anchor="b"/>
          <a:lstStyle>
            <a:lvl1pPr>
              <a:defRPr sz="3200">
                <a:solidFill>
                  <a:schemeClr val="accent5">
                    <a:lumMod val="40000"/>
                    <a:lumOff val="60000"/>
                  </a:schemeClr>
                </a:solidFill>
              </a:defRPr>
            </a:lvl1pPr>
          </a:lstStyle>
          <a:p>
            <a:r>
              <a:rPr lang="en-US" dirty="0"/>
              <a:t>Click to edit Master title style</a:t>
            </a:r>
            <a:endParaRPr lang="hu-HU" dirty="0"/>
          </a:p>
        </p:txBody>
      </p:sp>
      <p:sp>
        <p:nvSpPr>
          <p:cNvPr id="3" name="Content Placeholder 2">
            <a:extLst>
              <a:ext uri="{FF2B5EF4-FFF2-40B4-BE49-F238E27FC236}">
                <a16:creationId xmlns:a16="http://schemas.microsoft.com/office/drawing/2014/main" id="{CAB9FA7E-72EA-2C9C-1AB5-CCD8FFBDA892}"/>
              </a:ext>
            </a:extLst>
          </p:cNvPr>
          <p:cNvSpPr>
            <a:spLocks noGrp="1"/>
          </p:cNvSpPr>
          <p:nvPr>
            <p:ph idx="1"/>
          </p:nvPr>
        </p:nvSpPr>
        <p:spPr>
          <a:xfrm>
            <a:off x="5183188" y="987425"/>
            <a:ext cx="6172200" cy="4873625"/>
          </a:xfrm>
        </p:spPr>
        <p:txBody>
          <a:bodyPr/>
          <a:lstStyle>
            <a:lvl1pPr marL="0" indent="0">
              <a:buNone/>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hu-HU" dirty="0"/>
          </a:p>
        </p:txBody>
      </p:sp>
      <p:sp>
        <p:nvSpPr>
          <p:cNvPr id="4" name="Text Placeholder 3">
            <a:extLst>
              <a:ext uri="{FF2B5EF4-FFF2-40B4-BE49-F238E27FC236}">
                <a16:creationId xmlns:a16="http://schemas.microsoft.com/office/drawing/2014/main" id="{CEE8BAAB-E49E-BEF5-2218-916C5A590DBF}"/>
              </a:ext>
            </a:extLst>
          </p:cNvPr>
          <p:cNvSpPr>
            <a:spLocks noGrp="1"/>
          </p:cNvSpPr>
          <p:nvPr>
            <p:ph type="body" sz="half" idx="2"/>
          </p:nvPr>
        </p:nvSpPr>
        <p:spPr>
          <a:xfrm>
            <a:off x="839788" y="2057400"/>
            <a:ext cx="3932237" cy="3811588"/>
          </a:xfrm>
        </p:spPr>
        <p:txBody>
          <a:bodyPr>
            <a:normAutofit/>
          </a:bodyPr>
          <a:lstStyle>
            <a:lvl1pPr marL="285750" indent="-285750">
              <a:buFontTx/>
              <a:buBlip>
                <a:blip r:embed="rId2"/>
              </a:buBlip>
              <a:defRPr sz="1800"/>
            </a:lvl1pPr>
            <a:lvl2pPr marL="742950" indent="-285750">
              <a:buFontTx/>
              <a:buBlip>
                <a:blip r:embed="rId2"/>
              </a:buBlip>
              <a:defRPr sz="1600"/>
            </a:lvl2pPr>
            <a:lvl3pPr marL="1085850" indent="-171450">
              <a:buFontTx/>
              <a:buBlip>
                <a:blip r:embed="rId2"/>
              </a:buBlip>
              <a:defRPr sz="1400"/>
            </a:lvl3pPr>
            <a:lvl4pPr marL="1543050" indent="-171450">
              <a:buFontTx/>
              <a:buBlip>
                <a:blip r:embed="rId2"/>
              </a:buBlip>
              <a:defRPr sz="1050"/>
            </a:lvl4pPr>
            <a:lvl5pPr marL="2000250" indent="-171450">
              <a:buFontTx/>
              <a:buBlip>
                <a:blip r:embed="rId2"/>
              </a:buBlip>
              <a:defRPr sz="105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pic>
        <p:nvPicPr>
          <p:cNvPr id="8" name="Picture 7" descr="A black and white logo&#10;&#10;AI-generated content may be incorrect.">
            <a:extLst>
              <a:ext uri="{FF2B5EF4-FFF2-40B4-BE49-F238E27FC236}">
                <a16:creationId xmlns:a16="http://schemas.microsoft.com/office/drawing/2014/main" id="{FBC3D163-370F-3E9B-CDAE-20F37C7D4EE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32161479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24310-FE10-FC0A-1A51-BFEE45342C2E}"/>
              </a:ext>
            </a:extLst>
          </p:cNvPr>
          <p:cNvSpPr>
            <a:spLocks noGrp="1"/>
          </p:cNvSpPr>
          <p:nvPr>
            <p:ph type="title"/>
          </p:nvPr>
        </p:nvSpPr>
        <p:spPr>
          <a:xfrm>
            <a:off x="839788" y="457199"/>
            <a:ext cx="10512424" cy="1052945"/>
          </a:xfrm>
        </p:spPr>
        <p:txBody>
          <a:bodyPr anchor="b"/>
          <a:lstStyle>
            <a:lvl1pPr>
              <a:defRPr sz="3200"/>
            </a:lvl1pPr>
          </a:lstStyle>
          <a:p>
            <a:r>
              <a:rPr lang="en-US" dirty="0"/>
              <a:t>Click to edit Master title style</a:t>
            </a:r>
            <a:endParaRPr lang="hu-HU" dirty="0"/>
          </a:p>
        </p:txBody>
      </p:sp>
      <p:sp>
        <p:nvSpPr>
          <p:cNvPr id="3" name="Picture Placeholder 2">
            <a:extLst>
              <a:ext uri="{FF2B5EF4-FFF2-40B4-BE49-F238E27FC236}">
                <a16:creationId xmlns:a16="http://schemas.microsoft.com/office/drawing/2014/main" id="{42BF6E2D-D316-A105-B955-8BC5823B8612}"/>
              </a:ext>
            </a:extLst>
          </p:cNvPr>
          <p:cNvSpPr>
            <a:spLocks noGrp="1"/>
          </p:cNvSpPr>
          <p:nvPr>
            <p:ph type="pic" idx="1"/>
          </p:nvPr>
        </p:nvSpPr>
        <p:spPr>
          <a:xfrm>
            <a:off x="5183188" y="1697182"/>
            <a:ext cx="6172200" cy="416386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pic>
        <p:nvPicPr>
          <p:cNvPr id="8" name="Picture 7" descr="A black and white logo&#10;&#10;AI-generated content may be incorrect.">
            <a:extLst>
              <a:ext uri="{FF2B5EF4-FFF2-40B4-BE49-F238E27FC236}">
                <a16:creationId xmlns:a16="http://schemas.microsoft.com/office/drawing/2014/main" id="{2DC0A050-97D1-AEA6-3D35-07532B74396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
        <p:nvSpPr>
          <p:cNvPr id="9" name="Text Placeholder 3">
            <a:extLst>
              <a:ext uri="{FF2B5EF4-FFF2-40B4-BE49-F238E27FC236}">
                <a16:creationId xmlns:a16="http://schemas.microsoft.com/office/drawing/2014/main" id="{D79ED30B-237D-DA74-E06F-0C01290BC924}"/>
              </a:ext>
            </a:extLst>
          </p:cNvPr>
          <p:cNvSpPr>
            <a:spLocks noGrp="1"/>
          </p:cNvSpPr>
          <p:nvPr>
            <p:ph type="body" sz="half" idx="2"/>
          </p:nvPr>
        </p:nvSpPr>
        <p:spPr>
          <a:xfrm>
            <a:off x="839788" y="1705120"/>
            <a:ext cx="3932237" cy="4163868"/>
          </a:xfrm>
        </p:spPr>
        <p:txBody>
          <a:bodyPr>
            <a:normAutofit/>
          </a:bodyPr>
          <a:lstStyle>
            <a:lvl1pPr marL="285750" indent="-285750">
              <a:buFontTx/>
              <a:buBlip>
                <a:blip r:embed="rId3"/>
              </a:buBlip>
              <a:defRPr sz="1800"/>
            </a:lvl1pPr>
            <a:lvl2pPr marL="742950" indent="-285750">
              <a:buFontTx/>
              <a:buBlip>
                <a:blip r:embed="rId3"/>
              </a:buBlip>
              <a:defRPr sz="1600"/>
            </a:lvl2pPr>
            <a:lvl3pPr marL="1085850" indent="-171450">
              <a:buFontTx/>
              <a:buBlip>
                <a:blip r:embed="rId3"/>
              </a:buBlip>
              <a:defRPr sz="1400"/>
            </a:lvl3pPr>
            <a:lvl4pPr marL="1543050" indent="-171450">
              <a:buFontTx/>
              <a:buBlip>
                <a:blip r:embed="rId3"/>
              </a:buBlip>
              <a:defRPr sz="1050"/>
            </a:lvl4pPr>
            <a:lvl5pPr marL="2000250" indent="-171450">
              <a:buFontTx/>
              <a:buBlip>
                <a:blip r:embed="rId3"/>
              </a:buBlip>
              <a:defRPr sz="105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spTree>
    <p:extLst>
      <p:ext uri="{BB962C8B-B14F-4D97-AF65-F5344CB8AC3E}">
        <p14:creationId xmlns:p14="http://schemas.microsoft.com/office/powerpoint/2010/main" val="1468842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2AAE4-EEDD-D8D4-2744-0501D3AEF5DF}"/>
              </a:ext>
            </a:extLst>
          </p:cNvPr>
          <p:cNvSpPr>
            <a:spLocks noGrp="1"/>
          </p:cNvSpPr>
          <p:nvPr>
            <p:ph type="ctrTitle"/>
          </p:nvPr>
        </p:nvSpPr>
        <p:spPr>
          <a:xfrm>
            <a:off x="1524000" y="1704255"/>
            <a:ext cx="9144000" cy="2387600"/>
          </a:xfrm>
        </p:spPr>
        <p:txBody>
          <a:bodyPr anchor="b"/>
          <a:lstStyle>
            <a:lvl1pPr algn="ctr">
              <a:defRPr sz="6000"/>
            </a:lvl1pPr>
          </a:lstStyle>
          <a:p>
            <a:r>
              <a:rPr lang="en-US" dirty="0"/>
              <a:t>Click to edit Master title style</a:t>
            </a:r>
            <a:endParaRPr lang="hu-HU" dirty="0"/>
          </a:p>
        </p:txBody>
      </p:sp>
      <p:sp>
        <p:nvSpPr>
          <p:cNvPr id="3" name="Subtitle 2">
            <a:extLst>
              <a:ext uri="{FF2B5EF4-FFF2-40B4-BE49-F238E27FC236}">
                <a16:creationId xmlns:a16="http://schemas.microsoft.com/office/drawing/2014/main" id="{8B916689-1BAB-9EB8-DD1F-82FCC7FA49B3}"/>
              </a:ext>
            </a:extLst>
          </p:cNvPr>
          <p:cNvSpPr>
            <a:spLocks noGrp="1"/>
          </p:cNvSpPr>
          <p:nvPr>
            <p:ph type="subTitle" idx="1"/>
          </p:nvPr>
        </p:nvSpPr>
        <p:spPr>
          <a:xfrm>
            <a:off x="1524000" y="4183930"/>
            <a:ext cx="9144000" cy="1655762"/>
          </a:xfrm>
        </p:spPr>
        <p:txBody>
          <a:bodyPr/>
          <a:lstStyle>
            <a:lvl1pPr marL="0" indent="0" algn="ctr">
              <a:buNone/>
              <a:defRPr sz="2400" baseline="0">
                <a:solidFill>
                  <a:srgbClr val="F1945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hu-HU" dirty="0"/>
          </a:p>
        </p:txBody>
      </p:sp>
      <p:pic>
        <p:nvPicPr>
          <p:cNvPr id="10" name="Picture 9" descr="A black and white logo&#10;&#10;AI-generated content may be incorrect.">
            <a:extLst>
              <a:ext uri="{FF2B5EF4-FFF2-40B4-BE49-F238E27FC236}">
                <a16:creationId xmlns:a16="http://schemas.microsoft.com/office/drawing/2014/main" id="{513DE8BD-7582-D675-F8FE-00220DE0BF3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598562322"/>
      </p:ext>
    </p:extLst>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A5CF5-5E8C-DDE1-350E-15F6760EEE8F}"/>
              </a:ext>
            </a:extLst>
          </p:cNvPr>
          <p:cNvSpPr>
            <a:spLocks noGrp="1"/>
          </p:cNvSpPr>
          <p:nvPr>
            <p:ph type="title"/>
          </p:nvPr>
        </p:nvSpPr>
        <p:spPr/>
        <p:txBody>
          <a:bodyPr/>
          <a:lstStyle/>
          <a:p>
            <a:r>
              <a:rPr lang="en-US" dirty="0"/>
              <a:t>Click to edit Master title style</a:t>
            </a:r>
            <a:endParaRPr lang="hu-HU" dirty="0"/>
          </a:p>
        </p:txBody>
      </p:sp>
      <p:sp>
        <p:nvSpPr>
          <p:cNvPr id="3" name="Content Placeholder 2">
            <a:extLst>
              <a:ext uri="{FF2B5EF4-FFF2-40B4-BE49-F238E27FC236}">
                <a16:creationId xmlns:a16="http://schemas.microsoft.com/office/drawing/2014/main" id="{F25FD2FA-FAAC-6EEA-3F14-B4B5D21DB8C7}"/>
              </a:ext>
            </a:extLst>
          </p:cNvPr>
          <p:cNvSpPr>
            <a:spLocks noGrp="1"/>
          </p:cNvSpPr>
          <p:nvPr>
            <p:ph idx="1"/>
          </p:nvPr>
        </p:nvSpPr>
        <p:spPr/>
        <p:txBody>
          <a:bodyPr/>
          <a:lstStyle>
            <a:lvl1pPr marL="444500" indent="-444500">
              <a:buFontTx/>
              <a:buBlip>
                <a:blip r:embed="rId2"/>
              </a:buBlip>
              <a:defRPr/>
            </a:lvl1pPr>
            <a:lvl2pPr marL="898525" indent="-441325">
              <a:buFontTx/>
              <a:buBlip>
                <a:blip r:embed="rId2"/>
              </a:buBlip>
              <a:defRPr/>
            </a:lvl2pPr>
            <a:lvl3pPr marL="1343025" indent="-428625">
              <a:buFontTx/>
              <a:buBlip>
                <a:blip r:embed="rId2"/>
              </a:buBlip>
              <a:defRPr/>
            </a:lvl3pPr>
            <a:lvl4pPr marL="1797050" indent="-425450">
              <a:buFontTx/>
              <a:buBlip>
                <a:blip r:embed="rId2"/>
              </a:buBlip>
              <a:defRPr/>
            </a:lvl4pPr>
            <a:lvl5pPr marL="2241550" indent="-412750">
              <a:buFontTx/>
              <a:buBlip>
                <a:blip r:embed="rId2"/>
              </a:buBlip>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pic>
        <p:nvPicPr>
          <p:cNvPr id="7" name="Picture 6" descr="A black and white logo&#10;&#10;AI-generated content may be incorrect.">
            <a:extLst>
              <a:ext uri="{FF2B5EF4-FFF2-40B4-BE49-F238E27FC236}">
                <a16:creationId xmlns:a16="http://schemas.microsoft.com/office/drawing/2014/main" id="{BC6DBCB5-739E-6397-DF16-AE9D65DB2A2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2501422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A5CF5-5E8C-DDE1-350E-15F6760EEE8F}"/>
              </a:ext>
            </a:extLst>
          </p:cNvPr>
          <p:cNvSpPr>
            <a:spLocks noGrp="1"/>
          </p:cNvSpPr>
          <p:nvPr>
            <p:ph type="title"/>
          </p:nvPr>
        </p:nvSpPr>
        <p:spPr/>
        <p:txBody>
          <a:bodyPr/>
          <a:lstStyle/>
          <a:p>
            <a:r>
              <a:rPr lang="en-US" dirty="0"/>
              <a:t>Click to edit Master title style</a:t>
            </a:r>
            <a:endParaRPr lang="hu-HU" dirty="0"/>
          </a:p>
        </p:txBody>
      </p:sp>
      <p:pic>
        <p:nvPicPr>
          <p:cNvPr id="7" name="Picture 6" descr="A black and white logo&#10;&#10;AI-generated content may be incorrect.">
            <a:extLst>
              <a:ext uri="{FF2B5EF4-FFF2-40B4-BE49-F238E27FC236}">
                <a16:creationId xmlns:a16="http://schemas.microsoft.com/office/drawing/2014/main" id="{BC6DBCB5-739E-6397-DF16-AE9D65DB2A2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7798656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5B77C-7F92-3B7A-4114-653862EB921F}"/>
              </a:ext>
            </a:extLst>
          </p:cNvPr>
          <p:cNvSpPr>
            <a:spLocks noGrp="1"/>
          </p:cNvSpPr>
          <p:nvPr>
            <p:ph type="title"/>
          </p:nvPr>
        </p:nvSpPr>
        <p:spPr>
          <a:xfrm>
            <a:off x="831850" y="1709738"/>
            <a:ext cx="10515599" cy="2795011"/>
          </a:xfrm>
        </p:spPr>
        <p:txBody>
          <a:bodyPr anchor="b">
            <a:normAutofit/>
          </a:bodyPr>
          <a:lstStyle>
            <a:lvl1pPr>
              <a:defRPr sz="5400">
                <a:solidFill>
                  <a:schemeClr val="accent5">
                    <a:lumMod val="40000"/>
                    <a:lumOff val="60000"/>
                  </a:schemeClr>
                </a:solidFill>
              </a:defRPr>
            </a:lvl1pPr>
          </a:lstStyle>
          <a:p>
            <a:r>
              <a:rPr lang="en-US" dirty="0"/>
              <a:t>Click to edit Master title style</a:t>
            </a:r>
            <a:endParaRPr lang="hu-HU" dirty="0"/>
          </a:p>
        </p:txBody>
      </p:sp>
      <p:sp>
        <p:nvSpPr>
          <p:cNvPr id="3" name="Text Placeholder 2">
            <a:extLst>
              <a:ext uri="{FF2B5EF4-FFF2-40B4-BE49-F238E27FC236}">
                <a16:creationId xmlns:a16="http://schemas.microsoft.com/office/drawing/2014/main" id="{00F26850-5354-2B3C-2D6D-19F5CFFC53C7}"/>
              </a:ext>
            </a:extLst>
          </p:cNvPr>
          <p:cNvSpPr>
            <a:spLocks noGrp="1"/>
          </p:cNvSpPr>
          <p:nvPr>
            <p:ph type="body" idx="1"/>
          </p:nvPr>
        </p:nvSpPr>
        <p:spPr>
          <a:xfrm>
            <a:off x="831850" y="4589463"/>
            <a:ext cx="10515600" cy="1500187"/>
          </a:xfrm>
        </p:spPr>
        <p:txBody>
          <a:bodyPr/>
          <a:lstStyle>
            <a:lvl1pPr marL="0" indent="0">
              <a:buNone/>
              <a:defRPr sz="2400">
                <a:solidFill>
                  <a:schemeClr val="accent4"/>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pic>
        <p:nvPicPr>
          <p:cNvPr id="7" name="Picture 6" descr="A black and white logo&#10;&#10;AI-generated content may be incorrect.">
            <a:extLst>
              <a:ext uri="{FF2B5EF4-FFF2-40B4-BE49-F238E27FC236}">
                <a16:creationId xmlns:a16="http://schemas.microsoft.com/office/drawing/2014/main" id="{31A15722-A974-A27E-14C9-B9F7662469E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9898636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5B77C-7F92-3B7A-4114-653862EB921F}"/>
              </a:ext>
            </a:extLst>
          </p:cNvPr>
          <p:cNvSpPr>
            <a:spLocks noGrp="1"/>
          </p:cNvSpPr>
          <p:nvPr>
            <p:ph type="title"/>
          </p:nvPr>
        </p:nvSpPr>
        <p:spPr>
          <a:xfrm>
            <a:off x="831850" y="1709738"/>
            <a:ext cx="10515600" cy="2852737"/>
          </a:xfrm>
        </p:spPr>
        <p:txBody>
          <a:bodyPr anchor="b">
            <a:normAutofit/>
          </a:bodyPr>
          <a:lstStyle>
            <a:lvl1pPr>
              <a:defRPr sz="5400" cap="all" baseline="0">
                <a:solidFill>
                  <a:schemeClr val="accent5">
                    <a:lumMod val="40000"/>
                    <a:lumOff val="60000"/>
                  </a:schemeClr>
                </a:solidFill>
              </a:defRPr>
            </a:lvl1pPr>
          </a:lstStyle>
          <a:p>
            <a:r>
              <a:rPr lang="en-US" dirty="0"/>
              <a:t>Click to edit Master title style</a:t>
            </a:r>
            <a:endParaRPr lang="hu-HU" dirty="0"/>
          </a:p>
        </p:txBody>
      </p:sp>
      <p:sp>
        <p:nvSpPr>
          <p:cNvPr id="3" name="Text Placeholder 2">
            <a:extLst>
              <a:ext uri="{FF2B5EF4-FFF2-40B4-BE49-F238E27FC236}">
                <a16:creationId xmlns:a16="http://schemas.microsoft.com/office/drawing/2014/main" id="{00F26850-5354-2B3C-2D6D-19F5CFFC53C7}"/>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pic>
        <p:nvPicPr>
          <p:cNvPr id="7" name="Picture 6" descr="A black and white logo&#10;&#10;AI-generated content may be incorrect.">
            <a:extLst>
              <a:ext uri="{FF2B5EF4-FFF2-40B4-BE49-F238E27FC236}">
                <a16:creationId xmlns:a16="http://schemas.microsoft.com/office/drawing/2014/main" id="{31A15722-A974-A27E-14C9-B9F7662469E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22068428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28C40-4788-F287-27E3-62BC36064D1D}"/>
              </a:ext>
            </a:extLst>
          </p:cNvPr>
          <p:cNvSpPr>
            <a:spLocks noGrp="1"/>
          </p:cNvSpPr>
          <p:nvPr>
            <p:ph type="title"/>
          </p:nvPr>
        </p:nvSpPr>
        <p:spPr/>
        <p:txBody>
          <a:bodyPr/>
          <a:lstStyle/>
          <a:p>
            <a:r>
              <a:rPr lang="en-US" dirty="0"/>
              <a:t>Click to edit Master title style</a:t>
            </a:r>
            <a:endParaRPr lang="hu-HU" dirty="0"/>
          </a:p>
        </p:txBody>
      </p:sp>
      <p:sp>
        <p:nvSpPr>
          <p:cNvPr id="3" name="Content Placeholder 2">
            <a:extLst>
              <a:ext uri="{FF2B5EF4-FFF2-40B4-BE49-F238E27FC236}">
                <a16:creationId xmlns:a16="http://schemas.microsoft.com/office/drawing/2014/main" id="{FAC67B19-D932-62DC-990F-ECC974E96BFA}"/>
              </a:ext>
            </a:extLst>
          </p:cNvPr>
          <p:cNvSpPr>
            <a:spLocks noGrp="1"/>
          </p:cNvSpPr>
          <p:nvPr>
            <p:ph sz="half" idx="1"/>
          </p:nvPr>
        </p:nvSpPr>
        <p:spPr>
          <a:xfrm>
            <a:off x="838200" y="1825625"/>
            <a:ext cx="5181600" cy="4351338"/>
          </a:xfrm>
        </p:spPr>
        <p:txBody>
          <a:bodyPr/>
          <a:lstStyle>
            <a:lvl1pPr marL="0" indent="0">
              <a:buNone/>
              <a:defRPr/>
            </a:lvl1pPr>
            <a:lvl4pPr>
              <a:defRPr lang="en-US" sz="1100" b="0" i="1" smtClean="0">
                <a:effectLst/>
              </a:defRPr>
            </a:lvl4pPr>
          </a:lstStyle>
          <a:p>
            <a:pPr lvl="0"/>
            <a:endParaRPr lang="hu-HU" dirty="0"/>
          </a:p>
        </p:txBody>
      </p:sp>
      <p:sp>
        <p:nvSpPr>
          <p:cNvPr id="4" name="Content Placeholder 3">
            <a:extLst>
              <a:ext uri="{FF2B5EF4-FFF2-40B4-BE49-F238E27FC236}">
                <a16:creationId xmlns:a16="http://schemas.microsoft.com/office/drawing/2014/main" id="{3DF9A8CE-7254-59D9-827A-388134CE8C00}"/>
              </a:ext>
            </a:extLst>
          </p:cNvPr>
          <p:cNvSpPr>
            <a:spLocks noGrp="1"/>
          </p:cNvSpPr>
          <p:nvPr>
            <p:ph sz="half" idx="2"/>
          </p:nvPr>
        </p:nvSpPr>
        <p:spPr>
          <a:xfrm>
            <a:off x="6172200" y="1825625"/>
            <a:ext cx="5181600" cy="4351338"/>
          </a:xfrm>
        </p:spPr>
        <p:txBody>
          <a:bodyPr/>
          <a:lstStyle>
            <a:lvl1pPr marL="0" indent="0">
              <a:buNone/>
              <a:defRPr/>
            </a:lvl1pPr>
          </a:lstStyle>
          <a:p>
            <a:pPr lvl="0"/>
            <a:endParaRPr lang="hu-HU" dirty="0"/>
          </a:p>
        </p:txBody>
      </p:sp>
      <p:pic>
        <p:nvPicPr>
          <p:cNvPr id="8" name="Picture 7" descr="A black and white logo&#10;&#10;AI-generated content may be incorrect.">
            <a:extLst>
              <a:ext uri="{FF2B5EF4-FFF2-40B4-BE49-F238E27FC236}">
                <a16:creationId xmlns:a16="http://schemas.microsoft.com/office/drawing/2014/main" id="{CE70FDDF-5EFD-C7EA-8736-143A113067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4849605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_Two Content">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28C40-4788-F287-27E3-62BC36064D1D}"/>
              </a:ext>
            </a:extLst>
          </p:cNvPr>
          <p:cNvSpPr>
            <a:spLocks noGrp="1"/>
          </p:cNvSpPr>
          <p:nvPr>
            <p:ph type="title"/>
          </p:nvPr>
        </p:nvSpPr>
        <p:spPr/>
        <p:txBody>
          <a:bodyPr/>
          <a:lstStyle/>
          <a:p>
            <a:r>
              <a:rPr lang="en-US" dirty="0"/>
              <a:t>Click to edit Master title style</a:t>
            </a:r>
            <a:endParaRPr lang="hu-HU" dirty="0"/>
          </a:p>
        </p:txBody>
      </p:sp>
      <p:sp>
        <p:nvSpPr>
          <p:cNvPr id="3" name="Content Placeholder 2">
            <a:extLst>
              <a:ext uri="{FF2B5EF4-FFF2-40B4-BE49-F238E27FC236}">
                <a16:creationId xmlns:a16="http://schemas.microsoft.com/office/drawing/2014/main" id="{FAC67B19-D932-62DC-990F-ECC974E96BFA}"/>
              </a:ext>
            </a:extLst>
          </p:cNvPr>
          <p:cNvSpPr>
            <a:spLocks noGrp="1"/>
          </p:cNvSpPr>
          <p:nvPr>
            <p:ph sz="half" idx="1"/>
          </p:nvPr>
        </p:nvSpPr>
        <p:spPr>
          <a:xfrm>
            <a:off x="838200" y="1825625"/>
            <a:ext cx="5181600" cy="4351338"/>
          </a:xfrm>
        </p:spPr>
        <p:txBody>
          <a:bodyPr/>
          <a:lstStyle>
            <a:lvl1pPr marL="444500" indent="-444500">
              <a:buFontTx/>
              <a:buBlip>
                <a:blip r:embed="rId2"/>
              </a:buBlip>
              <a:defRPr/>
            </a:lvl1pPr>
            <a:lvl2pPr marL="898525" indent="-441325">
              <a:buFontTx/>
              <a:buBlip>
                <a:blip r:embed="rId2"/>
              </a:buBlip>
              <a:defRPr/>
            </a:lvl2pPr>
            <a:lvl3pPr marL="1343025" indent="-428625">
              <a:buFontTx/>
              <a:buBlip>
                <a:blip r:embed="rId2"/>
              </a:buBlip>
              <a:defRPr/>
            </a:lvl3pPr>
            <a:lvl4pPr marL="1797050" indent="-425450">
              <a:buFontTx/>
              <a:buBlip>
                <a:blip r:embed="rId2"/>
              </a:buBlip>
              <a:defRPr lang="en-US" sz="1600" b="0" i="0" smtClean="0">
                <a:effectLst/>
              </a:defRPr>
            </a:lvl4pPr>
            <a:lvl5pPr marL="2241550" indent="-412750">
              <a:buFontTx/>
              <a:buBlip>
                <a:blip r:embed="rId2"/>
              </a:buBlip>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sp>
        <p:nvSpPr>
          <p:cNvPr id="4" name="Content Placeholder 3">
            <a:extLst>
              <a:ext uri="{FF2B5EF4-FFF2-40B4-BE49-F238E27FC236}">
                <a16:creationId xmlns:a16="http://schemas.microsoft.com/office/drawing/2014/main" id="{3DF9A8CE-7254-59D9-827A-388134CE8C00}"/>
              </a:ext>
            </a:extLst>
          </p:cNvPr>
          <p:cNvSpPr>
            <a:spLocks noGrp="1"/>
          </p:cNvSpPr>
          <p:nvPr>
            <p:ph sz="half" idx="2"/>
          </p:nvPr>
        </p:nvSpPr>
        <p:spPr>
          <a:xfrm>
            <a:off x="6172200" y="1825625"/>
            <a:ext cx="5181600" cy="4351338"/>
          </a:xfrm>
        </p:spPr>
        <p:txBody>
          <a:bodyPr/>
          <a:lstStyle>
            <a:lvl1pPr marL="444500" indent="-444500">
              <a:buFontTx/>
              <a:buBlip>
                <a:blip r:embed="rId2"/>
              </a:buBlip>
              <a:defRPr/>
            </a:lvl1pPr>
            <a:lvl2pPr marL="898525" indent="-441325">
              <a:buFontTx/>
              <a:buBlip>
                <a:blip r:embed="rId2"/>
              </a:buBlip>
              <a:defRPr/>
            </a:lvl2pPr>
            <a:lvl3pPr marL="1343025" indent="-428625">
              <a:buFontTx/>
              <a:buBlip>
                <a:blip r:embed="rId2"/>
              </a:buBlip>
              <a:defRPr/>
            </a:lvl3pPr>
            <a:lvl4pPr marL="1797050" indent="-425450">
              <a:buFontTx/>
              <a:buBlip>
                <a:blip r:embed="rId2"/>
              </a:buBlip>
              <a:defRPr/>
            </a:lvl4pPr>
            <a:lvl5pPr marL="2241550" indent="-412750">
              <a:buFontTx/>
              <a:buBlip>
                <a:blip r:embed="rId2"/>
              </a:buBlip>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pic>
        <p:nvPicPr>
          <p:cNvPr id="8" name="Picture 7" descr="A black and white logo&#10;&#10;AI-generated content may be incorrect.">
            <a:extLst>
              <a:ext uri="{FF2B5EF4-FFF2-40B4-BE49-F238E27FC236}">
                <a16:creationId xmlns:a16="http://schemas.microsoft.com/office/drawing/2014/main" id="{CE70FDDF-5EFD-C7EA-8736-143A113067B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1933053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719B0-B789-2F79-F207-E92E81D7EF29}"/>
              </a:ext>
            </a:extLst>
          </p:cNvPr>
          <p:cNvSpPr>
            <a:spLocks noGrp="1"/>
          </p:cNvSpPr>
          <p:nvPr>
            <p:ph type="title"/>
          </p:nvPr>
        </p:nvSpPr>
        <p:spPr>
          <a:xfrm>
            <a:off x="839788" y="365125"/>
            <a:ext cx="10515600" cy="1325563"/>
          </a:xfrm>
        </p:spPr>
        <p:txBody>
          <a:bodyPr/>
          <a:lstStyle/>
          <a:p>
            <a:r>
              <a:rPr lang="en-US" dirty="0"/>
              <a:t>Click to edit Master title style</a:t>
            </a:r>
            <a:endParaRPr lang="hu-HU" dirty="0"/>
          </a:p>
        </p:txBody>
      </p:sp>
      <p:sp>
        <p:nvSpPr>
          <p:cNvPr id="3" name="Text Placeholder 2">
            <a:extLst>
              <a:ext uri="{FF2B5EF4-FFF2-40B4-BE49-F238E27FC236}">
                <a16:creationId xmlns:a16="http://schemas.microsoft.com/office/drawing/2014/main" id="{81CAF7A9-AC7F-AB61-F0BE-EF1E9433CC05}"/>
              </a:ext>
            </a:extLst>
          </p:cNvPr>
          <p:cNvSpPr>
            <a:spLocks noGrp="1"/>
          </p:cNvSpPr>
          <p:nvPr>
            <p:ph type="body" idx="1"/>
          </p:nvPr>
        </p:nvSpPr>
        <p:spPr>
          <a:xfrm>
            <a:off x="839788" y="1681163"/>
            <a:ext cx="533241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0A470BB3-1840-13FC-A8C8-2576A6B719C4}"/>
              </a:ext>
            </a:extLst>
          </p:cNvPr>
          <p:cNvSpPr>
            <a:spLocks noGrp="1"/>
          </p:cNvSpPr>
          <p:nvPr>
            <p:ph sz="half" idx="2"/>
          </p:nvPr>
        </p:nvSpPr>
        <p:spPr>
          <a:xfrm>
            <a:off x="839788" y="2505075"/>
            <a:ext cx="5256212" cy="3684588"/>
          </a:xfrm>
        </p:spPr>
        <p:txBody>
          <a:bodyPr/>
          <a:lstStyle>
            <a:lvl1pPr marL="444500" indent="-444500">
              <a:buFontTx/>
              <a:buBlip>
                <a:blip r:embed="rId2"/>
              </a:buBlip>
              <a:defRPr/>
            </a:lvl1pPr>
            <a:lvl2pPr marL="898525" indent="-441325">
              <a:buFontTx/>
              <a:buBlip>
                <a:blip r:embed="rId2"/>
              </a:buBlip>
              <a:defRPr/>
            </a:lvl2pPr>
            <a:lvl3pPr marL="1343025" indent="-428625">
              <a:buFontTx/>
              <a:buBlip>
                <a:blip r:embed="rId2"/>
              </a:buBlip>
              <a:defRPr/>
            </a:lvl3pPr>
            <a:lvl4pPr marL="1797050" indent="-425450">
              <a:buFontTx/>
              <a:buBlip>
                <a:blip r:embed="rId2"/>
              </a:buBlip>
              <a:defRPr/>
            </a:lvl4pPr>
            <a:lvl5pPr marL="2241550" indent="-412750">
              <a:buFontTx/>
              <a:buBlip>
                <a:blip r:embed="rId2"/>
              </a:buBlip>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sp>
        <p:nvSpPr>
          <p:cNvPr id="5" name="Text Placeholder 4">
            <a:extLst>
              <a:ext uri="{FF2B5EF4-FFF2-40B4-BE49-F238E27FC236}">
                <a16:creationId xmlns:a16="http://schemas.microsoft.com/office/drawing/2014/main" id="{7BE1736F-1ACA-B8FA-B9E4-EC03518B490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8A6487F-8972-CD4B-67BF-2A5178A49AA2}"/>
              </a:ext>
            </a:extLst>
          </p:cNvPr>
          <p:cNvSpPr>
            <a:spLocks noGrp="1"/>
          </p:cNvSpPr>
          <p:nvPr>
            <p:ph sz="quarter" idx="4"/>
          </p:nvPr>
        </p:nvSpPr>
        <p:spPr>
          <a:xfrm>
            <a:off x="6172200" y="2505075"/>
            <a:ext cx="5183188" cy="3684588"/>
          </a:xfrm>
        </p:spPr>
        <p:txBody>
          <a:bodyPr/>
          <a:lstStyle>
            <a:lvl1pPr marL="444500" indent="-444500">
              <a:buFontTx/>
              <a:buBlip>
                <a:blip r:embed="rId2"/>
              </a:buBlip>
              <a:defRPr/>
            </a:lvl1pPr>
            <a:lvl2pPr marL="898525" indent="-441325">
              <a:buFontTx/>
              <a:buBlip>
                <a:blip r:embed="rId2"/>
              </a:buBlip>
              <a:defRPr/>
            </a:lvl2pPr>
            <a:lvl3pPr marL="1343025" indent="-428625">
              <a:buFontTx/>
              <a:buBlip>
                <a:blip r:embed="rId2"/>
              </a:buBlip>
              <a:defRPr/>
            </a:lvl3pPr>
            <a:lvl4pPr marL="1797050" indent="-425450">
              <a:buFontTx/>
              <a:buBlip>
                <a:blip r:embed="rId2"/>
              </a:buBlip>
              <a:defRPr/>
            </a:lvl4pPr>
            <a:lvl5pPr marL="2241550" indent="-412750">
              <a:buFontTx/>
              <a:buBlip>
                <a:blip r:embed="rId2"/>
              </a:buBlip>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pic>
        <p:nvPicPr>
          <p:cNvPr id="10" name="Picture 9" descr="A black and white logo&#10;&#10;AI-generated content may be incorrect.">
            <a:extLst>
              <a:ext uri="{FF2B5EF4-FFF2-40B4-BE49-F238E27FC236}">
                <a16:creationId xmlns:a16="http://schemas.microsoft.com/office/drawing/2014/main" id="{DCFBEA13-5641-FE72-6B3B-5FE609B54E7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21586345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C183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E426B2E-F159-7555-B340-D048AA95DA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hu-HU" dirty="0"/>
          </a:p>
        </p:txBody>
      </p:sp>
      <p:sp>
        <p:nvSpPr>
          <p:cNvPr id="3" name="Text Placeholder 2">
            <a:extLst>
              <a:ext uri="{FF2B5EF4-FFF2-40B4-BE49-F238E27FC236}">
                <a16:creationId xmlns:a16="http://schemas.microsoft.com/office/drawing/2014/main" id="{DAC30DEE-6C59-BA66-6126-A7406B3BFF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pic>
        <p:nvPicPr>
          <p:cNvPr id="7" name="Picture 6" descr="A black and white logo&#10;&#10;AI-generated content may be incorrect.">
            <a:extLst>
              <a:ext uri="{FF2B5EF4-FFF2-40B4-BE49-F238E27FC236}">
                <a16:creationId xmlns:a16="http://schemas.microsoft.com/office/drawing/2014/main" id="{DA791DAE-B6D3-BC84-39B7-5361816FBAF6}"/>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pic>
        <p:nvPicPr>
          <p:cNvPr id="15" name="Picture 14" descr="A group of blue and green triangles&#10;&#10;AI-generated content may be incorrect.">
            <a:extLst>
              <a:ext uri="{FF2B5EF4-FFF2-40B4-BE49-F238E27FC236}">
                <a16:creationId xmlns:a16="http://schemas.microsoft.com/office/drawing/2014/main" id="{D194A3A1-EE41-B45A-79FA-AC7280910B5A}"/>
              </a:ext>
            </a:extLst>
          </p:cNvPr>
          <p:cNvPicPr>
            <a:picLocks noChangeAspect="1"/>
          </p:cNvPicPr>
          <p:nvPr userDrawn="1"/>
        </p:nvPicPr>
        <p:blipFill>
          <a:blip r:embed="rId16">
            <a:extLst>
              <a:ext uri="{28A0092B-C50C-407E-A947-70E740481C1C}">
                <a14:useLocalDpi xmlns:a14="http://schemas.microsoft.com/office/drawing/2010/main" val="0"/>
              </a:ext>
            </a:extLst>
          </a:blip>
          <a:srcRect r="36487" b="14559"/>
          <a:stretch>
            <a:fillRect/>
          </a:stretch>
        </p:blipFill>
        <p:spPr>
          <a:xfrm>
            <a:off x="7752522" y="3498629"/>
            <a:ext cx="4439478" cy="3359371"/>
          </a:xfrm>
          <a:prstGeom prst="rect">
            <a:avLst/>
          </a:prstGeom>
        </p:spPr>
      </p:pic>
    </p:spTree>
    <p:extLst>
      <p:ext uri="{BB962C8B-B14F-4D97-AF65-F5344CB8AC3E}">
        <p14:creationId xmlns:p14="http://schemas.microsoft.com/office/powerpoint/2010/main" val="4118053716"/>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0" r:id="rId3"/>
    <p:sldLayoutId id="2147483660" r:id="rId4"/>
    <p:sldLayoutId id="2147483651" r:id="rId5"/>
    <p:sldLayoutId id="2147483659" r:id="rId6"/>
    <p:sldLayoutId id="2147483652" r:id="rId7"/>
    <p:sldLayoutId id="2147483662" r:id="rId8"/>
    <p:sldLayoutId id="2147483653" r:id="rId9"/>
    <p:sldLayoutId id="2147483654" r:id="rId10"/>
    <p:sldLayoutId id="2147483655" r:id="rId11"/>
    <p:sldLayoutId id="2147483656" r:id="rId12"/>
    <p:sldLayoutId id="2147483657" r:id="rId13"/>
  </p:sldLayoutIdLst>
  <p:txStyles>
    <p:titleStyle>
      <a:lvl1pPr algn="l" defTabSz="914400" rtl="0" eaLnBrk="1" latinLnBrk="0" hangingPunct="1">
        <a:lnSpc>
          <a:spcPct val="90000"/>
        </a:lnSpc>
        <a:spcBef>
          <a:spcPct val="0"/>
        </a:spcBef>
        <a:buNone/>
        <a:defRPr sz="4400" kern="1200">
          <a:solidFill>
            <a:schemeClr val="accent5">
              <a:lumMod val="40000"/>
              <a:lumOff val="60000"/>
            </a:schemeClr>
          </a:solidFill>
          <a:latin typeface="+mj-lt"/>
          <a:ea typeface="+mj-ea"/>
          <a:cs typeface="+mj-cs"/>
        </a:defRPr>
      </a:lvl1pPr>
    </p:titleStyle>
    <p:bodyStyle>
      <a:lvl1pPr marL="444500" indent="-444500" algn="l" defTabSz="914400" rtl="0" eaLnBrk="1" latinLnBrk="0" hangingPunct="1">
        <a:lnSpc>
          <a:spcPct val="150000"/>
        </a:lnSpc>
        <a:spcBef>
          <a:spcPts val="0"/>
        </a:spcBef>
        <a:buFontTx/>
        <a:buBlip>
          <a:blip r:embed="rId17"/>
        </a:buBlip>
        <a:defRPr sz="2400" kern="1200">
          <a:solidFill>
            <a:schemeClr val="bg1"/>
          </a:solidFill>
          <a:latin typeface="+mn-lt"/>
          <a:ea typeface="+mn-ea"/>
          <a:cs typeface="+mn-cs"/>
        </a:defRPr>
      </a:lvl1pPr>
      <a:lvl2pPr marL="898525" indent="-441325" algn="l" defTabSz="914400" rtl="0" eaLnBrk="1" latinLnBrk="0" hangingPunct="1">
        <a:lnSpc>
          <a:spcPct val="150000"/>
        </a:lnSpc>
        <a:spcBef>
          <a:spcPts val="0"/>
        </a:spcBef>
        <a:buFontTx/>
        <a:buBlip>
          <a:blip r:embed="rId17"/>
        </a:buBlip>
        <a:defRPr sz="2000" kern="1200">
          <a:solidFill>
            <a:schemeClr val="bg1"/>
          </a:solidFill>
          <a:latin typeface="+mn-lt"/>
          <a:ea typeface="+mn-ea"/>
          <a:cs typeface="+mn-cs"/>
        </a:defRPr>
      </a:lvl2pPr>
      <a:lvl3pPr marL="1343025" indent="-428625" algn="l" defTabSz="914400" rtl="0" eaLnBrk="1" latinLnBrk="0" hangingPunct="1">
        <a:lnSpc>
          <a:spcPct val="150000"/>
        </a:lnSpc>
        <a:spcBef>
          <a:spcPts val="0"/>
        </a:spcBef>
        <a:buFontTx/>
        <a:buBlip>
          <a:blip r:embed="rId17"/>
        </a:buBlip>
        <a:defRPr sz="1800" kern="1200">
          <a:solidFill>
            <a:schemeClr val="bg1"/>
          </a:solidFill>
          <a:latin typeface="+mn-lt"/>
          <a:ea typeface="+mn-ea"/>
          <a:cs typeface="+mn-cs"/>
        </a:defRPr>
      </a:lvl3pPr>
      <a:lvl4pPr marL="1797050" indent="-425450" algn="l" defTabSz="914400" rtl="0" eaLnBrk="1" latinLnBrk="0" hangingPunct="1">
        <a:lnSpc>
          <a:spcPct val="150000"/>
        </a:lnSpc>
        <a:spcBef>
          <a:spcPts val="0"/>
        </a:spcBef>
        <a:buFontTx/>
        <a:buBlip>
          <a:blip r:embed="rId17"/>
        </a:buBlip>
        <a:defRPr sz="1600" kern="1200">
          <a:solidFill>
            <a:schemeClr val="bg1"/>
          </a:solidFill>
          <a:latin typeface="+mn-lt"/>
          <a:ea typeface="+mn-ea"/>
          <a:cs typeface="+mn-cs"/>
        </a:defRPr>
      </a:lvl4pPr>
      <a:lvl5pPr marL="2241550" indent="-412750" algn="l" defTabSz="914400" rtl="0" eaLnBrk="1" latinLnBrk="0" hangingPunct="1">
        <a:lnSpc>
          <a:spcPct val="150000"/>
        </a:lnSpc>
        <a:spcBef>
          <a:spcPts val="0"/>
        </a:spcBef>
        <a:buFontTx/>
        <a:buBlip>
          <a:blip r:embed="rId17"/>
        </a:buBlip>
        <a:defRPr sz="16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18/10/relationships/comments" Target="../comments/modernComment_104_B0A4482A.xm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png"/><Relationship Id="rId5" Type="http://schemas.microsoft.com/office/2018/10/relationships/comments" Target="../comments/modernComment_105_E5B577DC.xml"/><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microsoft.com/office/2018/10/relationships/comments" Target="../comments/modernComment_109_CCED0FB9.xml"/><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F11858D-A007-77F0-3923-6D8FEB0EB68A}"/>
              </a:ext>
            </a:extLst>
          </p:cNvPr>
          <p:cNvSpPr>
            <a:spLocks noGrp="1"/>
          </p:cNvSpPr>
          <p:nvPr>
            <p:ph type="subTitle" idx="1"/>
          </p:nvPr>
        </p:nvSpPr>
        <p:spPr>
          <a:xfrm>
            <a:off x="1724025" y="3590097"/>
            <a:ext cx="9144000" cy="1010478"/>
          </a:xfrm>
        </p:spPr>
        <p:txBody>
          <a:bodyPr>
            <a:normAutofit/>
          </a:bodyPr>
          <a:lstStyle/>
          <a:p>
            <a:r>
              <a:rPr lang="en-US" dirty="0"/>
              <a:t>Opportunities in the Live Event &amp; Production Industry </a:t>
            </a:r>
            <a:endParaRPr lang="hu-HU" dirty="0"/>
          </a:p>
        </p:txBody>
      </p:sp>
      <p:sp>
        <p:nvSpPr>
          <p:cNvPr id="3" name="Title 2">
            <a:extLst>
              <a:ext uri="{FF2B5EF4-FFF2-40B4-BE49-F238E27FC236}">
                <a16:creationId xmlns:a16="http://schemas.microsoft.com/office/drawing/2014/main" id="{0B1E679F-4EB2-DDC0-DE81-827603FAFE2E}"/>
              </a:ext>
            </a:extLst>
          </p:cNvPr>
          <p:cNvSpPr>
            <a:spLocks noGrp="1"/>
          </p:cNvSpPr>
          <p:nvPr>
            <p:ph type="title"/>
          </p:nvPr>
        </p:nvSpPr>
        <p:spPr>
          <a:xfrm>
            <a:off x="390071" y="2531782"/>
            <a:ext cx="11411857" cy="1325563"/>
          </a:xfrm>
        </p:spPr>
        <p:txBody>
          <a:bodyPr/>
          <a:lstStyle/>
          <a:p>
            <a:r>
              <a:rPr lang="en-US" dirty="0"/>
              <a:t>A CAREER YOU CAN BUILD</a:t>
            </a:r>
            <a:endParaRPr lang="hu-HU" dirty="0"/>
          </a:p>
        </p:txBody>
      </p:sp>
    </p:spTree>
    <p:extLst>
      <p:ext uri="{BB962C8B-B14F-4D97-AF65-F5344CB8AC3E}">
        <p14:creationId xmlns:p14="http://schemas.microsoft.com/office/powerpoint/2010/main" val="25073969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AB437-2BF2-DD95-FE62-57129BFA61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0F4DB3-8970-F263-9059-0C5D845D8C1D}"/>
              </a:ext>
            </a:extLst>
          </p:cNvPr>
          <p:cNvSpPr>
            <a:spLocks noGrp="1"/>
          </p:cNvSpPr>
          <p:nvPr>
            <p:ph type="title"/>
          </p:nvPr>
        </p:nvSpPr>
        <p:spPr/>
        <p:txBody>
          <a:bodyPr/>
          <a:lstStyle/>
          <a:p>
            <a:r>
              <a:rPr lang="en-US" dirty="0"/>
              <a:t>How to Get Started?</a:t>
            </a:r>
            <a:endParaRPr lang="hu-HU" dirty="0"/>
          </a:p>
        </p:txBody>
      </p:sp>
      <p:sp>
        <p:nvSpPr>
          <p:cNvPr id="3" name="Content Placeholder 2">
            <a:extLst>
              <a:ext uri="{FF2B5EF4-FFF2-40B4-BE49-F238E27FC236}">
                <a16:creationId xmlns:a16="http://schemas.microsoft.com/office/drawing/2014/main" id="{8684689C-E0C6-6DCD-D5EE-6898182FD5A9}"/>
              </a:ext>
            </a:extLst>
          </p:cNvPr>
          <p:cNvSpPr>
            <a:spLocks noGrp="1"/>
          </p:cNvSpPr>
          <p:nvPr>
            <p:ph idx="1"/>
          </p:nvPr>
        </p:nvSpPr>
        <p:spPr/>
        <p:txBody>
          <a:bodyPr>
            <a:normAutofit/>
          </a:bodyPr>
          <a:lstStyle/>
          <a:p>
            <a:r>
              <a:rPr lang="en-US" dirty="0"/>
              <a:t>Contact us about entry-level openings</a:t>
            </a:r>
          </a:p>
          <a:p>
            <a:r>
              <a:rPr lang="en-US" dirty="0"/>
              <a:t>Schedule a facility visit or shadow day</a:t>
            </a:r>
          </a:p>
          <a:p>
            <a:r>
              <a:rPr lang="en-US" dirty="0"/>
              <a:t>Get resume tips or help applying</a:t>
            </a:r>
          </a:p>
          <a:p>
            <a:r>
              <a:rPr lang="en-US" dirty="0"/>
              <a:t>Intro to technician or logistics roles </a:t>
            </a:r>
            <a:br>
              <a:rPr lang="en-US" dirty="0"/>
            </a:br>
            <a:br>
              <a:rPr lang="en-US" dirty="0"/>
            </a:br>
            <a:endParaRPr lang="hu-HU" dirty="0"/>
          </a:p>
        </p:txBody>
      </p:sp>
    </p:spTree>
    <p:extLst>
      <p:ext uri="{BB962C8B-B14F-4D97-AF65-F5344CB8AC3E}">
        <p14:creationId xmlns:p14="http://schemas.microsoft.com/office/powerpoint/2010/main" val="35111380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106FC1-CEB0-9745-05DC-5A5593A558F4}"/>
              </a:ext>
            </a:extLst>
          </p:cNvPr>
          <p:cNvSpPr>
            <a:spLocks noGrp="1"/>
          </p:cNvSpPr>
          <p:nvPr>
            <p:ph type="title"/>
          </p:nvPr>
        </p:nvSpPr>
        <p:spPr>
          <a:xfrm>
            <a:off x="838200" y="2765490"/>
            <a:ext cx="10515600" cy="1325563"/>
          </a:xfrm>
        </p:spPr>
        <p:txBody>
          <a:bodyPr/>
          <a:lstStyle/>
          <a:p>
            <a:r>
              <a:rPr lang="en-US" dirty="0"/>
              <a:t>Any questions?</a:t>
            </a:r>
            <a:endParaRPr lang="hu-HU" dirty="0"/>
          </a:p>
        </p:txBody>
      </p:sp>
    </p:spTree>
    <p:extLst>
      <p:ext uri="{BB962C8B-B14F-4D97-AF65-F5344CB8AC3E}">
        <p14:creationId xmlns:p14="http://schemas.microsoft.com/office/powerpoint/2010/main" val="18420393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138E9-4DE9-4450-C047-51F51BF2A7AE}"/>
              </a:ext>
            </a:extLst>
          </p:cNvPr>
          <p:cNvSpPr>
            <a:spLocks noGrp="1"/>
          </p:cNvSpPr>
          <p:nvPr>
            <p:ph type="ctrTitle"/>
          </p:nvPr>
        </p:nvSpPr>
        <p:spPr/>
        <p:txBody>
          <a:bodyPr/>
          <a:lstStyle/>
          <a:p>
            <a:r>
              <a:rPr lang="en-US" dirty="0">
                <a:solidFill>
                  <a:schemeClr val="tx1"/>
                </a:solidFill>
              </a:rPr>
              <a:t>WELCOME!</a:t>
            </a:r>
            <a:endParaRPr lang="hu-HU" dirty="0">
              <a:solidFill>
                <a:schemeClr val="tx1"/>
              </a:solidFill>
            </a:endParaRPr>
          </a:p>
        </p:txBody>
      </p:sp>
    </p:spTree>
    <p:extLst>
      <p:ext uri="{BB962C8B-B14F-4D97-AF65-F5344CB8AC3E}">
        <p14:creationId xmlns:p14="http://schemas.microsoft.com/office/powerpoint/2010/main" val="27710770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869E9-AC63-A7DA-BCFF-F1887F6D6851}"/>
              </a:ext>
            </a:extLst>
          </p:cNvPr>
          <p:cNvSpPr>
            <a:spLocks noGrp="1"/>
          </p:cNvSpPr>
          <p:nvPr>
            <p:ph type="title"/>
          </p:nvPr>
        </p:nvSpPr>
        <p:spPr/>
        <p:txBody>
          <a:bodyPr/>
          <a:lstStyle/>
          <a:p>
            <a:r>
              <a:rPr lang="en-US" dirty="0"/>
              <a:t>Introduction</a:t>
            </a:r>
            <a:endParaRPr lang="hu-HU" dirty="0"/>
          </a:p>
        </p:txBody>
      </p:sp>
      <p:sp>
        <p:nvSpPr>
          <p:cNvPr id="3" name="Content Placeholder 2">
            <a:extLst>
              <a:ext uri="{FF2B5EF4-FFF2-40B4-BE49-F238E27FC236}">
                <a16:creationId xmlns:a16="http://schemas.microsoft.com/office/drawing/2014/main" id="{9200613A-BF79-9D01-3E1B-880EE6996EC2}"/>
              </a:ext>
            </a:extLst>
          </p:cNvPr>
          <p:cNvSpPr>
            <a:spLocks noGrp="1"/>
          </p:cNvSpPr>
          <p:nvPr>
            <p:ph sz="half" idx="1"/>
          </p:nvPr>
        </p:nvSpPr>
        <p:spPr/>
        <p:txBody>
          <a:bodyPr/>
          <a:lstStyle/>
          <a:p>
            <a:endParaRPr lang="hu-HU" dirty="0"/>
          </a:p>
        </p:txBody>
      </p:sp>
      <p:pic>
        <p:nvPicPr>
          <p:cNvPr id="10" name="Content Placeholder 9" descr="A black and white logo&#10;&#10;AI-generated content may be incorrect.">
            <a:extLst>
              <a:ext uri="{FF2B5EF4-FFF2-40B4-BE49-F238E27FC236}">
                <a16:creationId xmlns:a16="http://schemas.microsoft.com/office/drawing/2014/main" id="{49711B25-2338-033B-5C3D-CD02155FB50F}"/>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6408430" y="4452214"/>
            <a:ext cx="3468542" cy="652686"/>
          </a:xfrm>
        </p:spPr>
      </p:pic>
      <p:sp>
        <p:nvSpPr>
          <p:cNvPr id="4" name="TextBox 3">
            <a:extLst>
              <a:ext uri="{FF2B5EF4-FFF2-40B4-BE49-F238E27FC236}">
                <a16:creationId xmlns:a16="http://schemas.microsoft.com/office/drawing/2014/main" id="{0E196721-E3CF-C7B1-F627-B440289C0CBC}"/>
              </a:ext>
            </a:extLst>
          </p:cNvPr>
          <p:cNvSpPr txBox="1"/>
          <p:nvPr/>
        </p:nvSpPr>
        <p:spPr>
          <a:xfrm>
            <a:off x="7054129" y="3429000"/>
            <a:ext cx="2177143" cy="369332"/>
          </a:xfrm>
          <a:prstGeom prst="rect">
            <a:avLst/>
          </a:prstGeom>
          <a:noFill/>
        </p:spPr>
        <p:txBody>
          <a:bodyPr wrap="square" rtlCol="0">
            <a:spAutoFit/>
          </a:bodyPr>
          <a:lstStyle/>
          <a:p>
            <a:pPr algn="ctr"/>
            <a:r>
              <a:rPr lang="en-US" dirty="0">
                <a:solidFill>
                  <a:schemeClr val="bg2"/>
                </a:solidFill>
              </a:rPr>
              <a:t>Your logo here</a:t>
            </a:r>
            <a:endParaRPr lang="hu-HU" dirty="0">
              <a:solidFill>
                <a:schemeClr val="bg2"/>
              </a:solidFill>
            </a:endParaRPr>
          </a:p>
        </p:txBody>
      </p:sp>
    </p:spTree>
    <p:extLst>
      <p:ext uri="{BB962C8B-B14F-4D97-AF65-F5344CB8AC3E}">
        <p14:creationId xmlns:p14="http://schemas.microsoft.com/office/powerpoint/2010/main" val="2963556394"/>
      </p:ext>
    </p:extLst>
  </p:cSld>
  <p:clrMapOvr>
    <a:masterClrMapping/>
  </p:clrMapOvr>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LIVGolf_Welcome_Party_Timelapse_15s">
            <a:hlinkClick r:id="" action="ppaction://media"/>
            <a:extLst>
              <a:ext uri="{FF2B5EF4-FFF2-40B4-BE49-F238E27FC236}">
                <a16:creationId xmlns:a16="http://schemas.microsoft.com/office/drawing/2014/main" id="{D1C29DA4-C45A-5878-E131-9A43C45AA3F4}"/>
              </a:ext>
            </a:extLst>
          </p:cNvPr>
          <p:cNvPicPr>
            <a:picLocks noGrp="1" noChangeAspect="1"/>
          </p:cNvPicPr>
          <p:nvPr>
            <p:ph idx="4294967295"/>
            <a:videoFile r:link="rId2"/>
            <p:extLst>
              <p:ext uri="{DAA4B4D4-6D71-4841-9C94-3DE7FCFB9230}">
                <p14:media xmlns:p14="http://schemas.microsoft.com/office/powerpoint/2010/main" r:embed="rId1"/>
              </p:ext>
            </p:extLst>
          </p:nvPr>
        </p:nvPicPr>
        <p:blipFill>
          <a:blip r:embed="rId6"/>
          <a:stretch>
            <a:fillRect/>
          </a:stretch>
        </p:blipFill>
        <p:spPr>
          <a:xfrm>
            <a:off x="0" y="0"/>
            <a:ext cx="12192000" cy="6858000"/>
          </a:xfrm>
        </p:spPr>
      </p:pic>
      <p:sp>
        <p:nvSpPr>
          <p:cNvPr id="6" name="Title 5">
            <a:extLst>
              <a:ext uri="{FF2B5EF4-FFF2-40B4-BE49-F238E27FC236}">
                <a16:creationId xmlns:a16="http://schemas.microsoft.com/office/drawing/2014/main" id="{FFE7862C-15BF-A824-D846-AFDCA1010968}"/>
              </a:ext>
            </a:extLst>
          </p:cNvPr>
          <p:cNvSpPr>
            <a:spLocks noGrp="1"/>
          </p:cNvSpPr>
          <p:nvPr>
            <p:ph type="title"/>
          </p:nvPr>
        </p:nvSpPr>
        <p:spPr>
          <a:xfrm>
            <a:off x="453571" y="5532437"/>
            <a:ext cx="11883571" cy="1325563"/>
          </a:xfrm>
        </p:spPr>
        <p:txBody>
          <a:bodyPr>
            <a:normAutofit/>
          </a:bodyPr>
          <a:lstStyle/>
          <a:p>
            <a:r>
              <a:rPr lang="en-US" b="1" dirty="0">
                <a:effectLst>
                  <a:outerShdw blurRad="38100" dist="38100" dir="2700000" algn="tl">
                    <a:srgbClr val="000000">
                      <a:alpha val="43137"/>
                    </a:srgbClr>
                  </a:outerShdw>
                </a:effectLst>
              </a:rPr>
              <a:t>What We Do: Real Events, Real Work</a:t>
            </a:r>
            <a:r>
              <a:rPr lang="en-US" dirty="0">
                <a:effectLst>
                  <a:outerShdw blurRad="38100" dist="38100" dir="2700000" algn="tl">
                    <a:srgbClr val="000000">
                      <a:alpha val="43137"/>
                    </a:srgbClr>
                  </a:outerShdw>
                </a:effectLst>
              </a:rPr>
              <a:t> </a:t>
            </a:r>
            <a:endParaRPr lang="hu-HU"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53875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14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extLst>
    <p:ext uri="{6950BFC3-D8DA-4A85-94F7-54DA5524770B}">
      <p188:commentRel xmlns:p188="http://schemas.microsoft.com/office/powerpoint/2018/8/main" r:id="rId5"/>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56481-B083-519B-5AE3-3DA159D5A625}"/>
              </a:ext>
            </a:extLst>
          </p:cNvPr>
          <p:cNvSpPr>
            <a:spLocks noGrp="1"/>
          </p:cNvSpPr>
          <p:nvPr>
            <p:ph type="title"/>
          </p:nvPr>
        </p:nvSpPr>
        <p:spPr/>
        <p:txBody>
          <a:bodyPr>
            <a:normAutofit/>
          </a:bodyPr>
          <a:lstStyle/>
          <a:p>
            <a:r>
              <a:rPr lang="en-US" b="1" dirty="0"/>
              <a:t>Why This Career Path Might Be Right for You</a:t>
            </a:r>
            <a:r>
              <a:rPr lang="en-US" dirty="0"/>
              <a:t> </a:t>
            </a:r>
            <a:endParaRPr lang="hu-HU" dirty="0"/>
          </a:p>
        </p:txBody>
      </p:sp>
      <p:sp>
        <p:nvSpPr>
          <p:cNvPr id="3" name="Content Placeholder 2">
            <a:extLst>
              <a:ext uri="{FF2B5EF4-FFF2-40B4-BE49-F238E27FC236}">
                <a16:creationId xmlns:a16="http://schemas.microsoft.com/office/drawing/2014/main" id="{B937A63F-C479-0595-D1A0-825BD6971126}"/>
              </a:ext>
            </a:extLst>
          </p:cNvPr>
          <p:cNvSpPr>
            <a:spLocks noGrp="1"/>
          </p:cNvSpPr>
          <p:nvPr>
            <p:ph idx="1"/>
          </p:nvPr>
        </p:nvSpPr>
        <p:spPr/>
        <p:txBody>
          <a:bodyPr>
            <a:normAutofit/>
          </a:bodyPr>
          <a:lstStyle/>
          <a:p>
            <a:r>
              <a:rPr lang="en-US" dirty="0"/>
              <a:t>Fast track to earning</a:t>
            </a:r>
          </a:p>
          <a:p>
            <a:r>
              <a:rPr lang="en-US" dirty="0"/>
              <a:t>Skills over degrees</a:t>
            </a:r>
          </a:p>
          <a:p>
            <a:r>
              <a:rPr lang="en-US" dirty="0"/>
              <a:t>Work with your hands and your brain</a:t>
            </a:r>
          </a:p>
          <a:p>
            <a:r>
              <a:rPr lang="en-US" dirty="0"/>
              <a:t>Work indoors/outdoors/on the road</a:t>
            </a:r>
          </a:p>
          <a:p>
            <a:r>
              <a:rPr lang="en-US" dirty="0"/>
              <a:t>Community and collaboration</a:t>
            </a:r>
          </a:p>
          <a:p>
            <a:r>
              <a:rPr lang="en-US" dirty="0"/>
              <a:t>Job variety and creative energy </a:t>
            </a:r>
            <a:br>
              <a:rPr lang="en-US" dirty="0"/>
            </a:br>
            <a:endParaRPr lang="hu-HU" dirty="0"/>
          </a:p>
        </p:txBody>
      </p:sp>
    </p:spTree>
    <p:extLst>
      <p:ext uri="{BB962C8B-B14F-4D97-AF65-F5344CB8AC3E}">
        <p14:creationId xmlns:p14="http://schemas.microsoft.com/office/powerpoint/2010/main" val="11116704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724333-7954-0D62-13B7-EADEBE6A68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011BC8-549E-0C94-6971-652A79270847}"/>
              </a:ext>
            </a:extLst>
          </p:cNvPr>
          <p:cNvSpPr>
            <a:spLocks noGrp="1"/>
          </p:cNvSpPr>
          <p:nvPr>
            <p:ph type="title"/>
          </p:nvPr>
        </p:nvSpPr>
        <p:spPr/>
        <p:txBody>
          <a:bodyPr/>
          <a:lstStyle/>
          <a:p>
            <a:r>
              <a:rPr lang="en-US" b="1" dirty="0"/>
              <a:t>Job Types You Could Start In</a:t>
            </a:r>
            <a:r>
              <a:rPr lang="en-US" dirty="0"/>
              <a:t> </a:t>
            </a:r>
            <a:endParaRPr lang="hu-HU" dirty="0"/>
          </a:p>
        </p:txBody>
      </p:sp>
      <p:sp>
        <p:nvSpPr>
          <p:cNvPr id="3" name="Content Placeholder 2">
            <a:extLst>
              <a:ext uri="{FF2B5EF4-FFF2-40B4-BE49-F238E27FC236}">
                <a16:creationId xmlns:a16="http://schemas.microsoft.com/office/drawing/2014/main" id="{324A3801-9072-8BE3-23C0-DBCFFF2AAC38}"/>
              </a:ext>
            </a:extLst>
          </p:cNvPr>
          <p:cNvSpPr>
            <a:spLocks noGrp="1"/>
          </p:cNvSpPr>
          <p:nvPr>
            <p:ph idx="1"/>
          </p:nvPr>
        </p:nvSpPr>
        <p:spPr/>
        <p:txBody>
          <a:bodyPr>
            <a:normAutofit/>
          </a:bodyPr>
          <a:lstStyle/>
          <a:p>
            <a:r>
              <a:rPr lang="en-US" dirty="0"/>
              <a:t>Warehouse Tech</a:t>
            </a:r>
          </a:p>
          <a:p>
            <a:r>
              <a:rPr lang="en-US" dirty="0"/>
              <a:t>Event Set-Up Crew / Stagehand</a:t>
            </a:r>
          </a:p>
          <a:p>
            <a:r>
              <a:rPr lang="en-US" dirty="0"/>
              <a:t>Cable Tech / AV Assistant</a:t>
            </a:r>
          </a:p>
          <a:p>
            <a:r>
              <a:rPr lang="en-US" dirty="0"/>
              <a:t>Scenic Builder</a:t>
            </a:r>
          </a:p>
          <a:p>
            <a:r>
              <a:rPr lang="en-US" dirty="0"/>
              <a:t>Driver / Logistics Tech</a:t>
            </a:r>
          </a:p>
          <a:p>
            <a:r>
              <a:rPr lang="en-US" dirty="0"/>
              <a:t>Apprentice Technician </a:t>
            </a:r>
            <a:endParaRPr lang="hu-HU" dirty="0"/>
          </a:p>
        </p:txBody>
      </p:sp>
    </p:spTree>
    <p:extLst>
      <p:ext uri="{BB962C8B-B14F-4D97-AF65-F5344CB8AC3E}">
        <p14:creationId xmlns:p14="http://schemas.microsoft.com/office/powerpoint/2010/main" val="18920623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5D74F-FC00-C743-6DBF-D1988268195E}"/>
              </a:ext>
            </a:extLst>
          </p:cNvPr>
          <p:cNvSpPr>
            <a:spLocks noGrp="1"/>
          </p:cNvSpPr>
          <p:nvPr>
            <p:ph type="title"/>
          </p:nvPr>
        </p:nvSpPr>
        <p:spPr/>
        <p:txBody>
          <a:bodyPr/>
          <a:lstStyle/>
          <a:p>
            <a:r>
              <a:rPr lang="en-US" dirty="0"/>
              <a:t>Career Path Example: </a:t>
            </a:r>
            <a:r>
              <a:rPr lang="en-US" dirty="0">
                <a:solidFill>
                  <a:schemeClr val="bg1"/>
                </a:solidFill>
              </a:rPr>
              <a:t>[Name]</a:t>
            </a:r>
            <a:endParaRPr lang="hu-HU" dirty="0">
              <a:solidFill>
                <a:schemeClr val="bg1"/>
              </a:solidFill>
            </a:endParaRPr>
          </a:p>
        </p:txBody>
      </p:sp>
      <p:sp>
        <p:nvSpPr>
          <p:cNvPr id="3" name="Text Placeholder 2">
            <a:extLst>
              <a:ext uri="{FF2B5EF4-FFF2-40B4-BE49-F238E27FC236}">
                <a16:creationId xmlns:a16="http://schemas.microsoft.com/office/drawing/2014/main" id="{03A81292-E4DF-2560-DD7D-59F07684A497}"/>
              </a:ext>
            </a:extLst>
          </p:cNvPr>
          <p:cNvSpPr>
            <a:spLocks noGrp="1"/>
          </p:cNvSpPr>
          <p:nvPr>
            <p:ph type="body" idx="1"/>
          </p:nvPr>
        </p:nvSpPr>
        <p:spPr>
          <a:xfrm>
            <a:off x="3720860" y="1704976"/>
            <a:ext cx="2527540" cy="823912"/>
          </a:xfrm>
        </p:spPr>
        <p:txBody>
          <a:bodyPr>
            <a:normAutofit/>
          </a:bodyPr>
          <a:lstStyle/>
          <a:p>
            <a:pPr algn="ctr"/>
            <a:r>
              <a:rPr lang="en-US" dirty="0"/>
              <a:t>[Name], [Age]</a:t>
            </a:r>
            <a:endParaRPr lang="hu-HU" dirty="0"/>
          </a:p>
        </p:txBody>
      </p:sp>
      <p:sp>
        <p:nvSpPr>
          <p:cNvPr id="4" name="Content Placeholder 3">
            <a:extLst>
              <a:ext uri="{FF2B5EF4-FFF2-40B4-BE49-F238E27FC236}">
                <a16:creationId xmlns:a16="http://schemas.microsoft.com/office/drawing/2014/main" id="{ED4B6B2C-7A1E-8E6C-0828-4D96CC7954D7}"/>
              </a:ext>
            </a:extLst>
          </p:cNvPr>
          <p:cNvSpPr>
            <a:spLocks noGrp="1"/>
          </p:cNvSpPr>
          <p:nvPr>
            <p:ph sz="half" idx="2"/>
          </p:nvPr>
        </p:nvSpPr>
        <p:spPr>
          <a:xfrm>
            <a:off x="3834375" y="2656104"/>
            <a:ext cx="4523250" cy="1901381"/>
          </a:xfrm>
        </p:spPr>
        <p:txBody>
          <a:bodyPr>
            <a:normAutofit fontScale="47500" lnSpcReduction="20000"/>
          </a:bodyPr>
          <a:lstStyle/>
          <a:p>
            <a:pPr marL="449263" indent="-449263"/>
            <a:r>
              <a:rPr lang="en-US" sz="4400" dirty="0"/>
              <a:t>Started: Warehouse Tech</a:t>
            </a:r>
          </a:p>
          <a:p>
            <a:pPr marL="449263" indent="-449263"/>
            <a:r>
              <a:rPr lang="en-US" sz="4400" dirty="0"/>
              <a:t>1 year: Onsite crew</a:t>
            </a:r>
          </a:p>
          <a:p>
            <a:pPr marL="449263" indent="-449263"/>
            <a:r>
              <a:rPr lang="en-US" sz="4400" dirty="0"/>
              <a:t>3 years: Video Operator</a:t>
            </a:r>
          </a:p>
          <a:p>
            <a:pPr marL="449263" indent="-449263"/>
            <a:r>
              <a:rPr lang="en-US" sz="4400" dirty="0"/>
              <a:t>Now: Team Lead </a:t>
            </a:r>
            <a:endParaRPr lang="hu-HU" sz="4400" dirty="0"/>
          </a:p>
        </p:txBody>
      </p:sp>
      <p:pic>
        <p:nvPicPr>
          <p:cNvPr id="8" name="Picture 7" descr="A person and person smiling&#10;&#10;AI-generated content may be incorrect.">
            <a:extLst>
              <a:ext uri="{FF2B5EF4-FFF2-40B4-BE49-F238E27FC236}">
                <a16:creationId xmlns:a16="http://schemas.microsoft.com/office/drawing/2014/main" id="{86C7EDE6-BA31-C00F-57F3-66B9CF613C95}"/>
              </a:ext>
            </a:extLst>
          </p:cNvPr>
          <p:cNvPicPr>
            <a:picLocks noChangeAspect="1"/>
          </p:cNvPicPr>
          <p:nvPr/>
        </p:nvPicPr>
        <p:blipFill>
          <a:blip r:embed="rId4">
            <a:extLst>
              <a:ext uri="{28A0092B-C50C-407E-A947-70E740481C1C}">
                <a14:useLocalDpi xmlns:a14="http://schemas.microsoft.com/office/drawing/2010/main" val="0"/>
              </a:ext>
            </a:extLst>
          </a:blip>
          <a:srcRect l="6308" t="18201" r="63597" b="26561"/>
          <a:stretch>
            <a:fillRect/>
          </a:stretch>
        </p:blipFill>
        <p:spPr>
          <a:xfrm>
            <a:off x="839788" y="1874087"/>
            <a:ext cx="2677814" cy="2764764"/>
          </a:xfrm>
          <a:prstGeom prst="rect">
            <a:avLst/>
          </a:prstGeom>
        </p:spPr>
      </p:pic>
    </p:spTree>
    <p:extLst>
      <p:ext uri="{BB962C8B-B14F-4D97-AF65-F5344CB8AC3E}">
        <p14:creationId xmlns:p14="http://schemas.microsoft.com/office/powerpoint/2010/main" val="3438088121"/>
      </p:ext>
    </p:extLst>
  </p:cSld>
  <p:clrMapOvr>
    <a:masterClrMapping/>
  </p:clrMapOvr>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D30FAA-7466-D7FA-03F3-DBA155681F42}"/>
            </a:ext>
          </a:extLst>
        </p:cNvPr>
        <p:cNvGrpSpPr/>
        <p:nvPr/>
      </p:nvGrpSpPr>
      <p:grpSpPr>
        <a:xfrm>
          <a:off x="0" y="0"/>
          <a:ext cx="0" cy="0"/>
          <a:chOff x="0" y="0"/>
          <a:chExt cx="0" cy="0"/>
        </a:xfrm>
      </p:grpSpPr>
      <p:pic>
        <p:nvPicPr>
          <p:cNvPr id="4" name="Picture 3" descr="A collage of people in a room&#10;&#10;AI-generated content may be incorrect.">
            <a:extLst>
              <a:ext uri="{FF2B5EF4-FFF2-40B4-BE49-F238E27FC236}">
                <a16:creationId xmlns:a16="http://schemas.microsoft.com/office/drawing/2014/main" id="{6E5BF208-FA5E-B375-9934-63BEBC6144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D11E9A61-0B38-6252-AD54-8268240CB85D}"/>
              </a:ext>
            </a:extLst>
          </p:cNvPr>
          <p:cNvSpPr>
            <a:spLocks noGrp="1"/>
          </p:cNvSpPr>
          <p:nvPr>
            <p:ph type="title"/>
          </p:nvPr>
        </p:nvSpPr>
        <p:spPr>
          <a:xfrm>
            <a:off x="838200" y="2876097"/>
            <a:ext cx="10515600" cy="1325563"/>
          </a:xfrm>
        </p:spPr>
        <p:txBody>
          <a:bodyPr/>
          <a:lstStyle/>
          <a:p>
            <a:pPr algn="ctr"/>
            <a:r>
              <a:rPr lang="en-US" b="1" dirty="0">
                <a:effectLst>
                  <a:outerShdw blurRad="38100" dist="38100" dir="2700000" algn="tl">
                    <a:srgbClr val="000000">
                      <a:alpha val="43137"/>
                    </a:srgbClr>
                  </a:outerShdw>
                </a:effectLst>
              </a:rPr>
              <a:t>Who Succeeds in This Industry?</a:t>
            </a:r>
            <a:endParaRPr lang="hu-HU"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408020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6EB07-BB09-CAD6-C549-E49BE652898E}"/>
              </a:ext>
            </a:extLst>
          </p:cNvPr>
          <p:cNvSpPr>
            <a:spLocks noGrp="1"/>
          </p:cNvSpPr>
          <p:nvPr>
            <p:ph type="title"/>
          </p:nvPr>
        </p:nvSpPr>
        <p:spPr/>
        <p:txBody>
          <a:bodyPr/>
          <a:lstStyle/>
          <a:p>
            <a:r>
              <a:rPr lang="en-US" dirty="0"/>
              <a:t>Who We Are: AV Alliance</a:t>
            </a:r>
            <a:endParaRPr lang="hu-HU" dirty="0"/>
          </a:p>
        </p:txBody>
      </p:sp>
      <p:sp>
        <p:nvSpPr>
          <p:cNvPr id="6" name="TextBox 5">
            <a:extLst>
              <a:ext uri="{FF2B5EF4-FFF2-40B4-BE49-F238E27FC236}">
                <a16:creationId xmlns:a16="http://schemas.microsoft.com/office/drawing/2014/main" id="{7F85B79F-0062-D98B-3DEB-02629ADE17E3}"/>
              </a:ext>
            </a:extLst>
          </p:cNvPr>
          <p:cNvSpPr txBox="1"/>
          <p:nvPr/>
        </p:nvSpPr>
        <p:spPr>
          <a:xfrm>
            <a:off x="9056914" y="3193143"/>
            <a:ext cx="2177143" cy="369332"/>
          </a:xfrm>
          <a:prstGeom prst="rect">
            <a:avLst/>
          </a:prstGeom>
          <a:noFill/>
        </p:spPr>
        <p:txBody>
          <a:bodyPr wrap="square" rtlCol="0">
            <a:spAutoFit/>
          </a:bodyPr>
          <a:lstStyle/>
          <a:p>
            <a:r>
              <a:rPr lang="en-US" dirty="0">
                <a:solidFill>
                  <a:schemeClr val="bg2"/>
                </a:solidFill>
              </a:rPr>
              <a:t>Your logo here</a:t>
            </a:r>
            <a:endParaRPr lang="hu-HU" dirty="0">
              <a:solidFill>
                <a:schemeClr val="bg2"/>
              </a:solidFill>
            </a:endParaRPr>
          </a:p>
        </p:txBody>
      </p:sp>
      <p:pic>
        <p:nvPicPr>
          <p:cNvPr id="10" name="Picture 9" descr="A map of the world with dots&#10;&#10;AI-generated content may be incorrect.">
            <a:extLst>
              <a:ext uri="{FF2B5EF4-FFF2-40B4-BE49-F238E27FC236}">
                <a16:creationId xmlns:a16="http://schemas.microsoft.com/office/drawing/2014/main" id="{52CC26A6-5D1D-0CA2-9DD7-D7B2957D0846}"/>
              </a:ext>
            </a:extLst>
          </p:cNvPr>
          <p:cNvPicPr>
            <a:picLocks noChangeAspect="1"/>
          </p:cNvPicPr>
          <p:nvPr/>
        </p:nvPicPr>
        <p:blipFill>
          <a:blip r:embed="rId3">
            <a:extLst>
              <a:ext uri="{28A0092B-C50C-407E-A947-70E740481C1C}">
                <a14:useLocalDpi xmlns:a14="http://schemas.microsoft.com/office/drawing/2010/main" val="0"/>
              </a:ext>
            </a:extLst>
          </a:blip>
          <a:srcRect l="5125" t="17556" r="19500" b="9555"/>
          <a:stretch>
            <a:fillRect/>
          </a:stretch>
        </p:blipFill>
        <p:spPr>
          <a:xfrm>
            <a:off x="198120" y="1569126"/>
            <a:ext cx="8336280" cy="4534494"/>
          </a:xfrm>
          <a:prstGeom prst="rect">
            <a:avLst/>
          </a:prstGeom>
        </p:spPr>
      </p:pic>
    </p:spTree>
    <p:extLst>
      <p:ext uri="{BB962C8B-B14F-4D97-AF65-F5344CB8AC3E}">
        <p14:creationId xmlns:p14="http://schemas.microsoft.com/office/powerpoint/2010/main" val="2478821462"/>
      </p:ext>
    </p:extLst>
  </p:cSld>
  <p:clrMapOvr>
    <a:masterClrMapping/>
  </p:clrMapOvr>
</p:sld>
</file>

<file path=ppt/theme/theme1.xml><?xml version="1.0" encoding="utf-8"?>
<a:theme xmlns:a="http://schemas.openxmlformats.org/drawingml/2006/main" name="Office Theme">
  <a:themeElements>
    <a:clrScheme name="Custom 8">
      <a:dk1>
        <a:srgbClr val="005CFF"/>
      </a:dk1>
      <a:lt1>
        <a:srgbClr val="FFFFFF"/>
      </a:lt1>
      <a:dk2>
        <a:srgbClr val="85D5E6"/>
      </a:dk2>
      <a:lt2>
        <a:srgbClr val="FFFFFF"/>
      </a:lt2>
      <a:accent1>
        <a:srgbClr val="005CFF"/>
      </a:accent1>
      <a:accent2>
        <a:srgbClr val="85D5E6"/>
      </a:accent2>
      <a:accent3>
        <a:srgbClr val="78909C"/>
      </a:accent3>
      <a:accent4>
        <a:srgbClr val="FFAB40"/>
      </a:accent4>
      <a:accent5>
        <a:srgbClr val="0097A7"/>
      </a:accent5>
      <a:accent6>
        <a:srgbClr val="001633"/>
      </a:accent6>
      <a:hlink>
        <a:srgbClr val="FFFFFF"/>
      </a:hlink>
      <a:folHlink>
        <a:srgbClr val="0097A7"/>
      </a:folHlink>
    </a:clrScheme>
    <a:fontScheme name="AVA">
      <a:majorFont>
        <a:latin typeface="Montserrat Black"/>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A6D596B1B04E34469770E85406DCD927" ma:contentTypeVersion="12" ma:contentTypeDescription="Ein neues Dokument erstellen." ma:contentTypeScope="" ma:versionID="a48320a816fd877937228338326ad1e3">
  <xsd:schema xmlns:xsd="http://www.w3.org/2001/XMLSchema" xmlns:xs="http://www.w3.org/2001/XMLSchema" xmlns:p="http://schemas.microsoft.com/office/2006/metadata/properties" xmlns:ns3="92ea2ae9-e067-4c7f-bda5-d0fc5b6eedd6" targetNamespace="http://schemas.microsoft.com/office/2006/metadata/properties" ma:root="true" ma:fieldsID="649e4ab644bce3eb5ff651911a1b0295" ns3:_="">
    <xsd:import namespace="92ea2ae9-e067-4c7f-bda5-d0fc5b6eedd6"/>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SearchProperties" minOccurs="0"/>
                <xsd:element ref="ns3: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ea2ae9-e067-4c7f-bda5-d0fc5b6eedd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SystemTags" ma:index="14" nillable="true" ma:displayName="MediaServiceSystemTags" ma:hidden="true" ma:internalName="MediaServiceSystemTags" ma:readOnly="true">
      <xsd:simpleType>
        <xsd:restriction base="dms:Note"/>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SearchProperties" ma:index="18" nillable="true" ma:displayName="MediaServiceSearchProperties" ma:hidden="true" ma:internalName="MediaServiceSearchProperties" ma:readOnly="true">
      <xsd:simpleType>
        <xsd:restriction base="dms:Note"/>
      </xsd:simpleType>
    </xsd:element>
    <xsd:element name="_activity" ma:index="19"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92ea2ae9-e067-4c7f-bda5-d0fc5b6eedd6" xsi:nil="true"/>
  </documentManagement>
</p:properties>
</file>

<file path=customXml/itemProps1.xml><?xml version="1.0" encoding="utf-8"?>
<ds:datastoreItem xmlns:ds="http://schemas.openxmlformats.org/officeDocument/2006/customXml" ds:itemID="{FE0F0E46-F8F0-4439-9AD6-223A5870BA87}">
  <ds:schemaRefs>
    <ds:schemaRef ds:uri="http://schemas.microsoft.com/sharepoint/v3/contenttype/forms"/>
  </ds:schemaRefs>
</ds:datastoreItem>
</file>

<file path=customXml/itemProps2.xml><?xml version="1.0" encoding="utf-8"?>
<ds:datastoreItem xmlns:ds="http://schemas.openxmlformats.org/officeDocument/2006/customXml" ds:itemID="{6AE35A47-5B3B-4783-B584-69AC381904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ea2ae9-e067-4c7f-bda5-d0fc5b6eed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69F6CF6-C9D6-4F1D-B47D-E861B2D942F1}">
  <ds:schemaRefs>
    <ds:schemaRef ds:uri="http://purl.org/dc/dcmitype/"/>
    <ds:schemaRef ds:uri="http://schemas.microsoft.com/office/2006/documentManagement/types"/>
    <ds:schemaRef ds:uri="92ea2ae9-e067-4c7f-bda5-d0fc5b6eedd6"/>
    <ds:schemaRef ds:uri="http://schemas.microsoft.com/office/infopath/2007/PartnerControls"/>
    <ds:schemaRef ds:uri="http://purl.org/dc/elements/1.1/"/>
    <ds:schemaRef ds:uri="http://schemas.openxmlformats.org/package/2006/metadata/core-properties"/>
    <ds:schemaRef ds:uri="http://schemas.microsoft.com/office/2006/metadata/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5172</TotalTime>
  <Words>729</Words>
  <Application>Microsoft Office PowerPoint</Application>
  <PresentationFormat>Widescreen</PresentationFormat>
  <Paragraphs>64</Paragraphs>
  <Slides>11</Slides>
  <Notes>9</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Aptos</vt:lpstr>
      <vt:lpstr>Arial</vt:lpstr>
      <vt:lpstr>Montserrat</vt:lpstr>
      <vt:lpstr>Montserrat Black</vt:lpstr>
      <vt:lpstr>Office Theme</vt:lpstr>
      <vt:lpstr>A CAREER YOU CAN BUILD</vt:lpstr>
      <vt:lpstr>WELCOME!</vt:lpstr>
      <vt:lpstr>Introduction</vt:lpstr>
      <vt:lpstr>What We Do: Real Events, Real Work </vt:lpstr>
      <vt:lpstr>Why This Career Path Might Be Right for You </vt:lpstr>
      <vt:lpstr>Job Types You Could Start In </vt:lpstr>
      <vt:lpstr>Career Path Example: [Name]</vt:lpstr>
      <vt:lpstr>Who Succeeds in This Industry?</vt:lpstr>
      <vt:lpstr>Who We Are: AV Alliance</vt:lpstr>
      <vt:lpstr>How to Get Started?</vt:lpstr>
      <vt:lpstr>Any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Nora Kosa</dc:creator>
  <cp:lastModifiedBy>Nora Kosa</cp:lastModifiedBy>
  <cp:revision>8</cp:revision>
  <dcterms:created xsi:type="dcterms:W3CDTF">2025-06-23T14:38:27Z</dcterms:created>
  <dcterms:modified xsi:type="dcterms:W3CDTF">2025-07-30T16:15:24Z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0x010100A6D596B1B04E34469770E85406DCD927</vt:lpwstr>
  </property>
</Properties>
</file>